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6" r:id="rId5"/>
    <p:sldId id="259" r:id="rId6"/>
    <p:sldId id="263" r:id="rId7"/>
    <p:sldId id="264" r:id="rId8"/>
    <p:sldId id="270" r:id="rId9"/>
    <p:sldId id="271" r:id="rId10"/>
    <p:sldId id="272" r:id="rId11"/>
    <p:sldId id="273" r:id="rId12"/>
    <p:sldId id="274"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MAHENDRAKAR" userId="13beb19d8625eae1" providerId="LiveId" clId="{883F8636-137A-46C6-BE8E-FE05261BB025}"/>
    <pc:docChg chg="undo custSel delSld modSld">
      <pc:chgData name="ADITYA MAHENDRAKAR" userId="13beb19d8625eae1" providerId="LiveId" clId="{883F8636-137A-46C6-BE8E-FE05261BB025}" dt="2025-04-28T16:59:45.580" v="148" actId="47"/>
      <pc:docMkLst>
        <pc:docMk/>
      </pc:docMkLst>
      <pc:sldChg chg="modSp mod">
        <pc:chgData name="ADITYA MAHENDRAKAR" userId="13beb19d8625eae1" providerId="LiveId" clId="{883F8636-137A-46C6-BE8E-FE05261BB025}" dt="2025-04-28T16:49:40.718" v="2" actId="20577"/>
        <pc:sldMkLst>
          <pc:docMk/>
          <pc:sldMk cId="0" sldId="256"/>
        </pc:sldMkLst>
        <pc:spChg chg="mod">
          <ac:chgData name="ADITYA MAHENDRAKAR" userId="13beb19d8625eae1" providerId="LiveId" clId="{883F8636-137A-46C6-BE8E-FE05261BB025}" dt="2025-04-28T16:49:40.718" v="2" actId="20577"/>
          <ac:spMkLst>
            <pc:docMk/>
            <pc:sldMk cId="0" sldId="256"/>
            <ac:spMk id="2" creationId="{00000000-0000-0000-0000-000000000000}"/>
          </ac:spMkLst>
        </pc:spChg>
      </pc:sldChg>
      <pc:sldChg chg="modSp mod">
        <pc:chgData name="ADITYA MAHENDRAKAR" userId="13beb19d8625eae1" providerId="LiveId" clId="{883F8636-137A-46C6-BE8E-FE05261BB025}" dt="2025-04-28T16:54:07.834" v="7" actId="255"/>
        <pc:sldMkLst>
          <pc:docMk/>
          <pc:sldMk cId="0" sldId="257"/>
        </pc:sldMkLst>
        <pc:spChg chg="mod">
          <ac:chgData name="ADITYA MAHENDRAKAR" userId="13beb19d8625eae1" providerId="LiveId" clId="{883F8636-137A-46C6-BE8E-FE05261BB025}" dt="2025-04-28T16:54:07.834" v="7" actId="255"/>
          <ac:spMkLst>
            <pc:docMk/>
            <pc:sldMk cId="0" sldId="257"/>
            <ac:spMk id="3" creationId="{00000000-0000-0000-0000-000000000000}"/>
          </ac:spMkLst>
        </pc:spChg>
      </pc:sldChg>
      <pc:sldChg chg="modSp mod">
        <pc:chgData name="ADITYA MAHENDRAKAR" userId="13beb19d8625eae1" providerId="LiveId" clId="{883F8636-137A-46C6-BE8E-FE05261BB025}" dt="2025-04-28T16:54:36.051" v="10" actId="255"/>
        <pc:sldMkLst>
          <pc:docMk/>
          <pc:sldMk cId="0" sldId="258"/>
        </pc:sldMkLst>
        <pc:spChg chg="mod">
          <ac:chgData name="ADITYA MAHENDRAKAR" userId="13beb19d8625eae1" providerId="LiveId" clId="{883F8636-137A-46C6-BE8E-FE05261BB025}" dt="2025-04-28T16:54:36.051" v="10" actId="255"/>
          <ac:spMkLst>
            <pc:docMk/>
            <pc:sldMk cId="0" sldId="258"/>
            <ac:spMk id="3" creationId="{00000000-0000-0000-0000-000000000000}"/>
          </ac:spMkLst>
        </pc:spChg>
      </pc:sldChg>
      <pc:sldChg chg="modSp mod">
        <pc:chgData name="ADITYA MAHENDRAKAR" userId="13beb19d8625eae1" providerId="LiveId" clId="{883F8636-137A-46C6-BE8E-FE05261BB025}" dt="2025-04-28T16:58:40.712" v="129" actId="255"/>
        <pc:sldMkLst>
          <pc:docMk/>
          <pc:sldMk cId="0" sldId="259"/>
        </pc:sldMkLst>
        <pc:spChg chg="mod">
          <ac:chgData name="ADITYA MAHENDRAKAR" userId="13beb19d8625eae1" providerId="LiveId" clId="{883F8636-137A-46C6-BE8E-FE05261BB025}" dt="2025-04-28T16:58:40.712" v="129" actId="255"/>
          <ac:spMkLst>
            <pc:docMk/>
            <pc:sldMk cId="0" sldId="259"/>
            <ac:spMk id="3" creationId="{00000000-0000-0000-0000-000000000000}"/>
          </ac:spMkLst>
        </pc:spChg>
      </pc:sldChg>
      <pc:sldChg chg="addSp delSp modSp mod">
        <pc:chgData name="ADITYA MAHENDRAKAR" userId="13beb19d8625eae1" providerId="LiveId" clId="{883F8636-137A-46C6-BE8E-FE05261BB025}" dt="2025-04-28T16:59:22.684" v="146" actId="20577"/>
        <pc:sldMkLst>
          <pc:docMk/>
          <pc:sldMk cId="0" sldId="263"/>
        </pc:sldMkLst>
        <pc:spChg chg="mod">
          <ac:chgData name="ADITYA MAHENDRAKAR" userId="13beb19d8625eae1" providerId="LiveId" clId="{883F8636-137A-46C6-BE8E-FE05261BB025}" dt="2025-04-28T16:59:22.684" v="146" actId="20577"/>
          <ac:spMkLst>
            <pc:docMk/>
            <pc:sldMk cId="0" sldId="263"/>
            <ac:spMk id="2" creationId="{00000000-0000-0000-0000-000000000000}"/>
          </ac:spMkLst>
        </pc:spChg>
        <pc:spChg chg="add del mod">
          <ac:chgData name="ADITYA MAHENDRAKAR" userId="13beb19d8625eae1" providerId="LiveId" clId="{883F8636-137A-46C6-BE8E-FE05261BB025}" dt="2025-04-28T16:59:01.230" v="131"/>
          <ac:spMkLst>
            <pc:docMk/>
            <pc:sldMk cId="0" sldId="263"/>
            <ac:spMk id="4" creationId="{8120FA7C-5474-B81F-471D-5339BA391BE1}"/>
          </ac:spMkLst>
        </pc:spChg>
        <pc:picChg chg="add mod">
          <ac:chgData name="ADITYA MAHENDRAKAR" userId="13beb19d8625eae1" providerId="LiveId" clId="{883F8636-137A-46C6-BE8E-FE05261BB025}" dt="2025-04-28T16:59:05.618" v="132" actId="1076"/>
          <ac:picMkLst>
            <pc:docMk/>
            <pc:sldMk cId="0" sldId="263"/>
            <ac:picMk id="6" creationId="{17FC4689-78FB-2C85-15B9-F2D5CA51C50B}"/>
          </ac:picMkLst>
        </pc:picChg>
        <pc:picChg chg="del">
          <ac:chgData name="ADITYA MAHENDRAKAR" userId="13beb19d8625eae1" providerId="LiveId" clId="{883F8636-137A-46C6-BE8E-FE05261BB025}" dt="2025-04-28T16:58:59.942" v="130" actId="478"/>
          <ac:picMkLst>
            <pc:docMk/>
            <pc:sldMk cId="0" sldId="263"/>
            <ac:picMk id="7" creationId="{3F5F1389-52FE-56D7-DC1F-9D2D38E1CA86}"/>
          </ac:picMkLst>
        </pc:picChg>
      </pc:sldChg>
      <pc:sldChg chg="modSp mod">
        <pc:chgData name="ADITYA MAHENDRAKAR" userId="13beb19d8625eae1" providerId="LiveId" clId="{883F8636-137A-46C6-BE8E-FE05261BB025}" dt="2025-04-28T16:59:34.344" v="147" actId="255"/>
        <pc:sldMkLst>
          <pc:docMk/>
          <pc:sldMk cId="0" sldId="264"/>
        </pc:sldMkLst>
        <pc:spChg chg="mod">
          <ac:chgData name="ADITYA MAHENDRAKAR" userId="13beb19d8625eae1" providerId="LiveId" clId="{883F8636-137A-46C6-BE8E-FE05261BB025}" dt="2025-04-28T16:59:34.344" v="147" actId="255"/>
          <ac:spMkLst>
            <pc:docMk/>
            <pc:sldMk cId="0" sldId="264"/>
            <ac:spMk id="3" creationId="{00000000-0000-0000-0000-000000000000}"/>
          </ac:spMkLst>
        </pc:spChg>
      </pc:sldChg>
      <pc:sldChg chg="del">
        <pc:chgData name="ADITYA MAHENDRAKAR" userId="13beb19d8625eae1" providerId="LiveId" clId="{883F8636-137A-46C6-BE8E-FE05261BB025}" dt="2025-04-28T16:59:45.580" v="148" actId="47"/>
        <pc:sldMkLst>
          <pc:docMk/>
          <pc:sldMk cId="0" sldId="265"/>
        </pc:sldMkLst>
      </pc:sldChg>
      <pc:sldChg chg="del">
        <pc:chgData name="ADITYA MAHENDRAKAR" userId="13beb19d8625eae1" providerId="LiveId" clId="{883F8636-137A-46C6-BE8E-FE05261BB025}" dt="2025-04-28T16:54:50.507" v="11" actId="47"/>
        <pc:sldMkLst>
          <pc:docMk/>
          <pc:sldMk cId="1088521744" sldId="275"/>
        </pc:sldMkLst>
      </pc:sldChg>
      <pc:sldChg chg="modSp mod">
        <pc:chgData name="ADITYA MAHENDRAKAR" userId="13beb19d8625eae1" providerId="LiveId" clId="{883F8636-137A-46C6-BE8E-FE05261BB025}" dt="2025-04-28T16:58:30.570" v="126" actId="1076"/>
        <pc:sldMkLst>
          <pc:docMk/>
          <pc:sldMk cId="1781356044" sldId="276"/>
        </pc:sldMkLst>
        <pc:spChg chg="mod">
          <ac:chgData name="ADITYA MAHENDRAKAR" userId="13beb19d8625eae1" providerId="LiveId" clId="{883F8636-137A-46C6-BE8E-FE05261BB025}" dt="2025-04-28T16:58:30.570" v="126" actId="1076"/>
          <ac:spMkLst>
            <pc:docMk/>
            <pc:sldMk cId="1781356044" sldId="276"/>
            <ac:spMk id="3" creationId="{CA88B1B4-F265-8CDA-6AD0-E75A799F38DE}"/>
          </ac:spMkLst>
        </pc:spChg>
      </pc:sldChg>
    </pc:docChg>
  </pc:docChgLst>
  <pc:docChgLst>
    <pc:chgData name="ADITYA MAHENDRAKAR" userId="13beb19d8625eae1" providerId="LiveId" clId="{5CF03A9F-65DD-4BC0-BC82-C86684FD4E22}"/>
    <pc:docChg chg="undo custSel addSld delSld modSld">
      <pc:chgData name="ADITYA MAHENDRAKAR" userId="13beb19d8625eae1" providerId="LiveId" clId="{5CF03A9F-65DD-4BC0-BC82-C86684FD4E22}" dt="2025-04-28T14:46:39.926" v="1057" actId="1076"/>
      <pc:docMkLst>
        <pc:docMk/>
      </pc:docMkLst>
      <pc:sldChg chg="modSp mod">
        <pc:chgData name="ADITYA MAHENDRAKAR" userId="13beb19d8625eae1" providerId="LiveId" clId="{5CF03A9F-65DD-4BC0-BC82-C86684FD4E22}" dt="2025-04-15T12:51:38.643" v="118" actId="20577"/>
        <pc:sldMkLst>
          <pc:docMk/>
          <pc:sldMk cId="0" sldId="256"/>
        </pc:sldMkLst>
        <pc:spChg chg="mod">
          <ac:chgData name="ADITYA MAHENDRAKAR" userId="13beb19d8625eae1" providerId="LiveId" clId="{5CF03A9F-65DD-4BC0-BC82-C86684FD4E22}" dt="2025-04-15T12:51:38.643" v="118" actId="20577"/>
          <ac:spMkLst>
            <pc:docMk/>
            <pc:sldMk cId="0" sldId="256"/>
            <ac:spMk id="2" creationId="{00000000-0000-0000-0000-000000000000}"/>
          </ac:spMkLst>
        </pc:spChg>
      </pc:sldChg>
      <pc:sldChg chg="modSp mod">
        <pc:chgData name="ADITYA MAHENDRAKAR" userId="13beb19d8625eae1" providerId="LiveId" clId="{5CF03A9F-65DD-4BC0-BC82-C86684FD4E22}" dt="2025-04-15T13:54:38.324" v="182" actId="123"/>
        <pc:sldMkLst>
          <pc:docMk/>
          <pc:sldMk cId="0" sldId="257"/>
        </pc:sldMkLst>
        <pc:spChg chg="mod">
          <ac:chgData name="ADITYA MAHENDRAKAR" userId="13beb19d8625eae1" providerId="LiveId" clId="{5CF03A9F-65DD-4BC0-BC82-C86684FD4E22}" dt="2025-04-15T13:54:07.031" v="179" actId="1076"/>
          <ac:spMkLst>
            <pc:docMk/>
            <pc:sldMk cId="0" sldId="257"/>
            <ac:spMk id="2" creationId="{00000000-0000-0000-0000-000000000000}"/>
          </ac:spMkLst>
        </pc:spChg>
        <pc:spChg chg="mod">
          <ac:chgData name="ADITYA MAHENDRAKAR" userId="13beb19d8625eae1" providerId="LiveId" clId="{5CF03A9F-65DD-4BC0-BC82-C86684FD4E22}" dt="2025-04-15T13:54:38.324" v="182" actId="123"/>
          <ac:spMkLst>
            <pc:docMk/>
            <pc:sldMk cId="0" sldId="257"/>
            <ac:spMk id="3" creationId="{00000000-0000-0000-0000-000000000000}"/>
          </ac:spMkLst>
        </pc:spChg>
      </pc:sldChg>
      <pc:sldChg chg="modSp mod">
        <pc:chgData name="ADITYA MAHENDRAKAR" userId="13beb19d8625eae1" providerId="LiveId" clId="{5CF03A9F-65DD-4BC0-BC82-C86684FD4E22}" dt="2025-04-15T13:54:47.557" v="183" actId="1076"/>
        <pc:sldMkLst>
          <pc:docMk/>
          <pc:sldMk cId="0" sldId="258"/>
        </pc:sldMkLst>
        <pc:spChg chg="mod">
          <ac:chgData name="ADITYA MAHENDRAKAR" userId="13beb19d8625eae1" providerId="LiveId" clId="{5CF03A9F-65DD-4BC0-BC82-C86684FD4E22}" dt="2025-04-15T13:54:47.557" v="183" actId="1076"/>
          <ac:spMkLst>
            <pc:docMk/>
            <pc:sldMk cId="0" sldId="258"/>
            <ac:spMk id="2" creationId="{00000000-0000-0000-0000-000000000000}"/>
          </ac:spMkLst>
        </pc:spChg>
        <pc:spChg chg="mod">
          <ac:chgData name="ADITYA MAHENDRAKAR" userId="13beb19d8625eae1" providerId="LiveId" clId="{5CF03A9F-65DD-4BC0-BC82-C86684FD4E22}" dt="2025-04-15T13:00:01.173" v="136" actId="27636"/>
          <ac:spMkLst>
            <pc:docMk/>
            <pc:sldMk cId="0" sldId="258"/>
            <ac:spMk id="3" creationId="{00000000-0000-0000-0000-000000000000}"/>
          </ac:spMkLst>
        </pc:spChg>
      </pc:sldChg>
      <pc:sldChg chg="modSp mod">
        <pc:chgData name="ADITYA MAHENDRAKAR" userId="13beb19d8625eae1" providerId="LiveId" clId="{5CF03A9F-65DD-4BC0-BC82-C86684FD4E22}" dt="2025-04-15T13:54:53.412" v="184" actId="113"/>
        <pc:sldMkLst>
          <pc:docMk/>
          <pc:sldMk cId="0" sldId="259"/>
        </pc:sldMkLst>
        <pc:spChg chg="mod">
          <ac:chgData name="ADITYA MAHENDRAKAR" userId="13beb19d8625eae1" providerId="LiveId" clId="{5CF03A9F-65DD-4BC0-BC82-C86684FD4E22}" dt="2025-04-15T13:54:53.412" v="184" actId="113"/>
          <ac:spMkLst>
            <pc:docMk/>
            <pc:sldMk cId="0" sldId="259"/>
            <ac:spMk id="2" creationId="{00000000-0000-0000-0000-000000000000}"/>
          </ac:spMkLst>
        </pc:spChg>
        <pc:spChg chg="mod">
          <ac:chgData name="ADITYA MAHENDRAKAR" userId="13beb19d8625eae1" providerId="LiveId" clId="{5CF03A9F-65DD-4BC0-BC82-C86684FD4E22}" dt="2025-04-15T13:02:43.961" v="139" actId="255"/>
          <ac:spMkLst>
            <pc:docMk/>
            <pc:sldMk cId="0" sldId="259"/>
            <ac:spMk id="3" creationId="{00000000-0000-0000-0000-000000000000}"/>
          </ac:spMkLst>
        </pc:spChg>
      </pc:sldChg>
      <pc:sldChg chg="delSp del mod">
        <pc:chgData name="ADITYA MAHENDRAKAR" userId="13beb19d8625eae1" providerId="LiveId" clId="{5CF03A9F-65DD-4BC0-BC82-C86684FD4E22}" dt="2025-04-15T13:12:15.075" v="164" actId="47"/>
        <pc:sldMkLst>
          <pc:docMk/>
          <pc:sldMk cId="0" sldId="261"/>
        </pc:sldMkLst>
      </pc:sldChg>
      <pc:sldChg chg="addSp delSp modSp mod">
        <pc:chgData name="ADITYA MAHENDRAKAR" userId="13beb19d8625eae1" providerId="LiveId" clId="{5CF03A9F-65DD-4BC0-BC82-C86684FD4E22}" dt="2025-04-15T13:54:58.533" v="185" actId="1076"/>
        <pc:sldMkLst>
          <pc:docMk/>
          <pc:sldMk cId="0" sldId="263"/>
        </pc:sldMkLst>
      </pc:sldChg>
      <pc:sldChg chg="modSp mod">
        <pc:chgData name="ADITYA MAHENDRAKAR" userId="13beb19d8625eae1" providerId="LiveId" clId="{5CF03A9F-65DD-4BC0-BC82-C86684FD4E22}" dt="2025-04-15T13:15:22.939" v="167" actId="5793"/>
        <pc:sldMkLst>
          <pc:docMk/>
          <pc:sldMk cId="0" sldId="264"/>
        </pc:sldMkLst>
        <pc:spChg chg="mod">
          <ac:chgData name="ADITYA MAHENDRAKAR" userId="13beb19d8625eae1" providerId="LiveId" clId="{5CF03A9F-65DD-4BC0-BC82-C86684FD4E22}" dt="2025-04-15T13:15:22.939" v="167" actId="5793"/>
          <ac:spMkLst>
            <pc:docMk/>
            <pc:sldMk cId="0" sldId="264"/>
            <ac:spMk id="3" creationId="{00000000-0000-0000-0000-000000000000}"/>
          </ac:spMkLst>
        </pc:spChg>
      </pc:sldChg>
      <pc:sldChg chg="del">
        <pc:chgData name="ADITYA MAHENDRAKAR" userId="13beb19d8625eae1" providerId="LiveId" clId="{5CF03A9F-65DD-4BC0-BC82-C86684FD4E22}" dt="2025-04-15T13:52:47.336" v="170" actId="47"/>
        <pc:sldMkLst>
          <pc:docMk/>
          <pc:sldMk cId="0" sldId="268"/>
        </pc:sldMkLst>
      </pc:sldChg>
      <pc:sldChg chg="add del">
        <pc:chgData name="ADITYA MAHENDRAKAR" userId="13beb19d8625eae1" providerId="LiveId" clId="{5CF03A9F-65DD-4BC0-BC82-C86684FD4E22}" dt="2025-04-15T13:55:09.114" v="186" actId="47"/>
        <pc:sldMkLst>
          <pc:docMk/>
          <pc:sldMk cId="0" sldId="269"/>
        </pc:sldMkLst>
      </pc:sldChg>
      <pc:sldChg chg="new del">
        <pc:chgData name="ADITYA MAHENDRAKAR" userId="13beb19d8625eae1" providerId="LiveId" clId="{5CF03A9F-65DD-4BC0-BC82-C86684FD4E22}" dt="2025-04-15T13:51:50.076" v="168" actId="47"/>
        <pc:sldMkLst>
          <pc:docMk/>
          <pc:sldMk cId="1187922155" sldId="269"/>
        </pc:sldMkLst>
      </pc:sldChg>
      <pc:sldChg chg="add">
        <pc:chgData name="ADITYA MAHENDRAKAR" userId="13beb19d8625eae1" providerId="LiveId" clId="{5CF03A9F-65DD-4BC0-BC82-C86684FD4E22}" dt="2025-04-15T13:52:26.459" v="169"/>
        <pc:sldMkLst>
          <pc:docMk/>
          <pc:sldMk cId="3449069618" sldId="270"/>
        </pc:sldMkLst>
      </pc:sldChg>
      <pc:sldChg chg="add">
        <pc:chgData name="ADITYA MAHENDRAKAR" userId="13beb19d8625eae1" providerId="LiveId" clId="{5CF03A9F-65DD-4BC0-BC82-C86684FD4E22}" dt="2025-04-15T13:52:26.459" v="169"/>
        <pc:sldMkLst>
          <pc:docMk/>
          <pc:sldMk cId="2538700138" sldId="271"/>
        </pc:sldMkLst>
      </pc:sldChg>
      <pc:sldChg chg="add">
        <pc:chgData name="ADITYA MAHENDRAKAR" userId="13beb19d8625eae1" providerId="LiveId" clId="{5CF03A9F-65DD-4BC0-BC82-C86684FD4E22}" dt="2025-04-15T13:52:26.459" v="169"/>
        <pc:sldMkLst>
          <pc:docMk/>
          <pc:sldMk cId="3773296984" sldId="272"/>
        </pc:sldMkLst>
      </pc:sldChg>
      <pc:sldChg chg="add">
        <pc:chgData name="ADITYA MAHENDRAKAR" userId="13beb19d8625eae1" providerId="LiveId" clId="{5CF03A9F-65DD-4BC0-BC82-C86684FD4E22}" dt="2025-04-15T13:52:26.459" v="169"/>
        <pc:sldMkLst>
          <pc:docMk/>
          <pc:sldMk cId="1574656571" sldId="273"/>
        </pc:sldMkLst>
      </pc:sldChg>
      <pc:sldChg chg="add">
        <pc:chgData name="ADITYA MAHENDRAKAR" userId="13beb19d8625eae1" providerId="LiveId" clId="{5CF03A9F-65DD-4BC0-BC82-C86684FD4E22}" dt="2025-04-15T13:52:26.459" v="169"/>
        <pc:sldMkLst>
          <pc:docMk/>
          <pc:sldMk cId="1207055767" sldId="274"/>
        </pc:sldMkLst>
      </pc:sldChg>
      <pc:sldChg chg="addSp delSp modSp new mod">
        <pc:chgData name="ADITYA MAHENDRAKAR" userId="13beb19d8625eae1" providerId="LiveId" clId="{5CF03A9F-65DD-4BC0-BC82-C86684FD4E22}" dt="2025-04-15T14:45:15.649" v="461" actId="1076"/>
        <pc:sldMkLst>
          <pc:docMk/>
          <pc:sldMk cId="1088521744" sldId="275"/>
        </pc:sldMkLst>
      </pc:sldChg>
      <pc:sldChg chg="new del">
        <pc:chgData name="ADITYA MAHENDRAKAR" userId="13beb19d8625eae1" providerId="LiveId" clId="{5CF03A9F-65DD-4BC0-BC82-C86684FD4E22}" dt="2025-04-20T18:55:58.670" v="463" actId="47"/>
        <pc:sldMkLst>
          <pc:docMk/>
          <pc:sldMk cId="217008160" sldId="276"/>
        </pc:sldMkLst>
      </pc:sldChg>
      <pc:sldChg chg="addSp delSp modSp add mod">
        <pc:chgData name="ADITYA MAHENDRAKAR" userId="13beb19d8625eae1" providerId="LiveId" clId="{5CF03A9F-65DD-4BC0-BC82-C86684FD4E22}" dt="2025-04-28T14:46:39.926" v="1057" actId="1076"/>
        <pc:sldMkLst>
          <pc:docMk/>
          <pc:sldMk cId="1781356044" sldId="276"/>
        </pc:sldMkLst>
        <pc:spChg chg="add del mod">
          <ac:chgData name="ADITYA MAHENDRAKAR" userId="13beb19d8625eae1" providerId="LiveId" clId="{5CF03A9F-65DD-4BC0-BC82-C86684FD4E22}" dt="2025-04-28T14:22:11.208" v="563"/>
          <ac:spMkLst>
            <pc:docMk/>
            <pc:sldMk cId="1781356044" sldId="276"/>
            <ac:spMk id="2" creationId="{309CFF11-FB20-52D4-827E-FDC46A3742A7}"/>
          </ac:spMkLst>
        </pc:spChg>
        <pc:spChg chg="add mod">
          <ac:chgData name="ADITYA MAHENDRAKAR" userId="13beb19d8625eae1" providerId="LiveId" clId="{5CF03A9F-65DD-4BC0-BC82-C86684FD4E22}" dt="2025-04-28T14:46:07.388" v="1053" actId="1076"/>
          <ac:spMkLst>
            <pc:docMk/>
            <pc:sldMk cId="1781356044" sldId="276"/>
            <ac:spMk id="3" creationId="{CA88B1B4-F265-8CDA-6AD0-E75A799F38DE}"/>
          </ac:spMkLst>
        </pc:spChg>
        <pc:spChg chg="add del mod">
          <ac:chgData name="ADITYA MAHENDRAKAR" userId="13beb19d8625eae1" providerId="LiveId" clId="{5CF03A9F-65DD-4BC0-BC82-C86684FD4E22}" dt="2025-04-28T14:22:29.331" v="566"/>
          <ac:spMkLst>
            <pc:docMk/>
            <pc:sldMk cId="1781356044" sldId="276"/>
            <ac:spMk id="4" creationId="{75D95D9A-18FF-9C73-223A-17C28F1153D2}"/>
          </ac:spMkLst>
        </pc:spChg>
        <pc:spChg chg="add mod">
          <ac:chgData name="ADITYA MAHENDRAKAR" userId="13beb19d8625eae1" providerId="LiveId" clId="{5CF03A9F-65DD-4BC0-BC82-C86684FD4E22}" dt="2025-04-28T14:43:41.158" v="958" actId="20577"/>
          <ac:spMkLst>
            <pc:docMk/>
            <pc:sldMk cId="1781356044" sldId="276"/>
            <ac:spMk id="5" creationId="{CB771ACD-C81E-8FAE-2229-DC7D362E3AF6}"/>
          </ac:spMkLst>
        </pc:spChg>
        <pc:spChg chg="add mod">
          <ac:chgData name="ADITYA MAHENDRAKAR" userId="13beb19d8625eae1" providerId="LiveId" clId="{5CF03A9F-65DD-4BC0-BC82-C86684FD4E22}" dt="2025-04-28T14:46:29.693" v="1055" actId="1076"/>
          <ac:spMkLst>
            <pc:docMk/>
            <pc:sldMk cId="1781356044" sldId="276"/>
            <ac:spMk id="6" creationId="{93A3CCDF-37B2-6316-1AAE-DFBC0815E640}"/>
          </ac:spMkLst>
        </pc:spChg>
        <pc:spChg chg="add mod">
          <ac:chgData name="ADITYA MAHENDRAKAR" userId="13beb19d8625eae1" providerId="LiveId" clId="{5CF03A9F-65DD-4BC0-BC82-C86684FD4E22}" dt="2025-04-28T14:40:46.606" v="845" actId="20577"/>
          <ac:spMkLst>
            <pc:docMk/>
            <pc:sldMk cId="1781356044" sldId="276"/>
            <ac:spMk id="7" creationId="{13095A71-CDE4-B048-B638-E3929A03BE78}"/>
          </ac:spMkLst>
        </pc:spChg>
        <pc:spChg chg="add mod">
          <ac:chgData name="ADITYA MAHENDRAKAR" userId="13beb19d8625eae1" providerId="LiveId" clId="{5CF03A9F-65DD-4BC0-BC82-C86684FD4E22}" dt="2025-04-28T14:46:39.926" v="1057" actId="1076"/>
          <ac:spMkLst>
            <pc:docMk/>
            <pc:sldMk cId="1781356044" sldId="276"/>
            <ac:spMk id="8" creationId="{DFDC83FB-BB98-B01A-D269-9C543B197A62}"/>
          </ac:spMkLst>
        </pc:spChg>
        <pc:spChg chg="add mod">
          <ac:chgData name="ADITYA MAHENDRAKAR" userId="13beb19d8625eae1" providerId="LiveId" clId="{5CF03A9F-65DD-4BC0-BC82-C86684FD4E22}" dt="2025-04-28T14:43:00.871" v="928" actId="14100"/>
          <ac:spMkLst>
            <pc:docMk/>
            <pc:sldMk cId="1781356044" sldId="276"/>
            <ac:spMk id="9" creationId="{CC8F8B23-7B09-A4B8-D4D4-16C1C6E54789}"/>
          </ac:spMkLst>
        </pc:spChg>
        <pc:spChg chg="add mod">
          <ac:chgData name="ADITYA MAHENDRAKAR" userId="13beb19d8625eae1" providerId="LiveId" clId="{5CF03A9F-65DD-4BC0-BC82-C86684FD4E22}" dt="2025-04-28T14:46:29.693" v="1055" actId="1076"/>
          <ac:spMkLst>
            <pc:docMk/>
            <pc:sldMk cId="1781356044" sldId="276"/>
            <ac:spMk id="10" creationId="{95616BD4-F5F4-F77D-AD38-4563748E312E}"/>
          </ac:spMkLst>
        </pc:spChg>
        <pc:spChg chg="add mod">
          <ac:chgData name="ADITYA MAHENDRAKAR" userId="13beb19d8625eae1" providerId="LiveId" clId="{5CF03A9F-65DD-4BC0-BC82-C86684FD4E22}" dt="2025-04-28T14:45:46.468" v="1044" actId="20577"/>
          <ac:spMkLst>
            <pc:docMk/>
            <pc:sldMk cId="1781356044" sldId="276"/>
            <ac:spMk id="11" creationId="{A148EC39-FA0B-A07B-83AD-01D853088A7A}"/>
          </ac:spMkLst>
        </pc:spChg>
        <pc:spChg chg="add mod">
          <ac:chgData name="ADITYA MAHENDRAKAR" userId="13beb19d8625eae1" providerId="LiveId" clId="{5CF03A9F-65DD-4BC0-BC82-C86684FD4E22}" dt="2025-04-28T14:45:07.715" v="1017" actId="20577"/>
          <ac:spMkLst>
            <pc:docMk/>
            <pc:sldMk cId="1781356044" sldId="276"/>
            <ac:spMk id="12" creationId="{266A4897-6470-2DE0-D28A-1B36D8D8C9B5}"/>
          </ac:spMkLst>
        </pc:spChg>
        <pc:spChg chg="add mod">
          <ac:chgData name="ADITYA MAHENDRAKAR" userId="13beb19d8625eae1" providerId="LiveId" clId="{5CF03A9F-65DD-4BC0-BC82-C86684FD4E22}" dt="2025-04-28T14:39:06.394" v="793" actId="1076"/>
          <ac:spMkLst>
            <pc:docMk/>
            <pc:sldMk cId="1781356044" sldId="276"/>
            <ac:spMk id="13" creationId="{92132C26-60D9-B5E6-A726-0DA1D3C399D5}"/>
          </ac:spMkLst>
        </pc:spChg>
        <pc:spChg chg="add mod">
          <ac:chgData name="ADITYA MAHENDRAKAR" userId="13beb19d8625eae1" providerId="LiveId" clId="{5CF03A9F-65DD-4BC0-BC82-C86684FD4E22}" dt="2025-04-28T14:41:56.795" v="889" actId="20577"/>
          <ac:spMkLst>
            <pc:docMk/>
            <pc:sldMk cId="1781356044" sldId="276"/>
            <ac:spMk id="14" creationId="{C661EBA7-CDD4-0BB9-E714-758D14568638}"/>
          </ac:spMkLst>
        </pc:spChg>
        <pc:spChg chg="add mod">
          <ac:chgData name="ADITYA MAHENDRAKAR" userId="13beb19d8625eae1" providerId="LiveId" clId="{5CF03A9F-65DD-4BC0-BC82-C86684FD4E22}" dt="2025-04-28T14:46:29.693" v="1055" actId="1076"/>
          <ac:spMkLst>
            <pc:docMk/>
            <pc:sldMk cId="1781356044" sldId="276"/>
            <ac:spMk id="15" creationId="{0CB8EA1B-C0E2-F272-CB9C-545C61716C26}"/>
          </ac:spMkLst>
        </pc:spChg>
        <pc:spChg chg="add mod">
          <ac:chgData name="ADITYA MAHENDRAKAR" userId="13beb19d8625eae1" providerId="LiveId" clId="{5CF03A9F-65DD-4BC0-BC82-C86684FD4E22}" dt="2025-04-28T14:42:46.481" v="918" actId="255"/>
          <ac:spMkLst>
            <pc:docMk/>
            <pc:sldMk cId="1781356044" sldId="276"/>
            <ac:spMk id="16" creationId="{2B9B971F-F971-1E6F-2E50-89698FAC45F1}"/>
          </ac:spMkLst>
        </pc:spChg>
        <pc:spChg chg="add mod">
          <ac:chgData name="ADITYA MAHENDRAKAR" userId="13beb19d8625eae1" providerId="LiveId" clId="{5CF03A9F-65DD-4BC0-BC82-C86684FD4E22}" dt="2025-04-28T14:38:41.321" v="779" actId="1076"/>
          <ac:spMkLst>
            <pc:docMk/>
            <pc:sldMk cId="1781356044" sldId="276"/>
            <ac:spMk id="17" creationId="{0D14F1CD-30AB-44F5-2E1E-3C45461B5CAC}"/>
          </ac:spMkLst>
        </pc:spChg>
        <pc:spChg chg="add mod">
          <ac:chgData name="ADITYA MAHENDRAKAR" userId="13beb19d8625eae1" providerId="LiveId" clId="{5CF03A9F-65DD-4BC0-BC82-C86684FD4E22}" dt="2025-04-28T14:46:29.693" v="1055" actId="1076"/>
          <ac:spMkLst>
            <pc:docMk/>
            <pc:sldMk cId="1781356044" sldId="276"/>
            <ac:spMk id="18" creationId="{4E0C783A-A474-2082-B1EA-835667DEBC88}"/>
          </ac:spMkLst>
        </pc:spChg>
        <pc:spChg chg="add mod">
          <ac:chgData name="ADITYA MAHENDRAKAR" userId="13beb19d8625eae1" providerId="LiveId" clId="{5CF03A9F-65DD-4BC0-BC82-C86684FD4E22}" dt="2025-04-28T14:40:11.110" v="829" actId="20577"/>
          <ac:spMkLst>
            <pc:docMk/>
            <pc:sldMk cId="1781356044" sldId="276"/>
            <ac:spMk id="19" creationId="{A96BF00D-32F5-4BD4-A89C-D4CF5C161764}"/>
          </ac:spMkLst>
        </pc:spChg>
        <pc:spChg chg="add mod">
          <ac:chgData name="ADITYA MAHENDRAKAR" userId="13beb19d8625eae1" providerId="LiveId" clId="{5CF03A9F-65DD-4BC0-BC82-C86684FD4E22}" dt="2025-04-28T14:46:29.693" v="1055" actId="1076"/>
          <ac:spMkLst>
            <pc:docMk/>
            <pc:sldMk cId="1781356044" sldId="276"/>
            <ac:spMk id="20" creationId="{0AB6F79E-F2B0-23E1-1C0B-8F2A1A2C8E8B}"/>
          </ac:spMkLst>
        </pc:spChg>
        <pc:spChg chg="add mod">
          <ac:chgData name="ADITYA MAHENDRAKAR" userId="13beb19d8625eae1" providerId="LiveId" clId="{5CF03A9F-65DD-4BC0-BC82-C86684FD4E22}" dt="2025-04-28T14:41:36.095" v="870" actId="1076"/>
          <ac:spMkLst>
            <pc:docMk/>
            <pc:sldMk cId="1781356044" sldId="276"/>
            <ac:spMk id="21" creationId="{9999B4D1-ABED-ABD0-4676-5A35875E04C8}"/>
          </ac:spMkLst>
        </pc:spChg>
        <pc:spChg chg="add mod">
          <ac:chgData name="ADITYA MAHENDRAKAR" userId="13beb19d8625eae1" providerId="LiveId" clId="{5CF03A9F-65DD-4BC0-BC82-C86684FD4E22}" dt="2025-04-28T14:45:25.591" v="1027" actId="14100"/>
          <ac:spMkLst>
            <pc:docMk/>
            <pc:sldMk cId="1781356044" sldId="276"/>
            <ac:spMk id="22" creationId="{5B72D9CB-86B1-864E-1F78-C5368AFA0A79}"/>
          </ac:spMkLst>
        </pc:spChg>
        <pc:spChg chg="add mod">
          <ac:chgData name="ADITYA MAHENDRAKAR" userId="13beb19d8625eae1" providerId="LiveId" clId="{5CF03A9F-65DD-4BC0-BC82-C86684FD4E22}" dt="2025-04-28T14:44:30.739" v="991" actId="1076"/>
          <ac:spMkLst>
            <pc:docMk/>
            <pc:sldMk cId="1781356044" sldId="276"/>
            <ac:spMk id="23" creationId="{E0700B7D-CB6A-0131-7155-87B553BB6DEA}"/>
          </ac:spMkLst>
        </pc:spChg>
        <pc:spChg chg="add mod">
          <ac:chgData name="ADITYA MAHENDRAKAR" userId="13beb19d8625eae1" providerId="LiveId" clId="{5CF03A9F-65DD-4BC0-BC82-C86684FD4E22}" dt="2025-04-28T14:43:32.408" v="950" actId="1076"/>
          <ac:spMkLst>
            <pc:docMk/>
            <pc:sldMk cId="1781356044" sldId="276"/>
            <ac:spMk id="24" creationId="{68AF9ED4-56D7-9961-802B-0905148AC4D6}"/>
          </ac:spMkLst>
        </pc:spChg>
        <pc:spChg chg="add mod">
          <ac:chgData name="ADITYA MAHENDRAKAR" userId="13beb19d8625eae1" providerId="LiveId" clId="{5CF03A9F-65DD-4BC0-BC82-C86684FD4E22}" dt="2025-04-28T14:43:13.457" v="937" actId="1076"/>
          <ac:spMkLst>
            <pc:docMk/>
            <pc:sldMk cId="1781356044" sldId="276"/>
            <ac:spMk id="25" creationId="{ED7795AC-52A0-F4B3-7C3D-9D6D9A0EE495}"/>
          </ac:spMkLst>
        </pc:spChg>
        <pc:spChg chg="add mod">
          <ac:chgData name="ADITYA MAHENDRAKAR" userId="13beb19d8625eae1" providerId="LiveId" clId="{5CF03A9F-65DD-4BC0-BC82-C86684FD4E22}" dt="2025-04-28T14:46:29.693" v="1055" actId="1076"/>
          <ac:spMkLst>
            <pc:docMk/>
            <pc:sldMk cId="1781356044" sldId="276"/>
            <ac:spMk id="26" creationId="{94B16149-2AB0-7E31-10E5-8AE2475B1E2E}"/>
          </ac:spMkLst>
        </pc:spChg>
        <pc:spChg chg="add mod">
          <ac:chgData name="ADITYA MAHENDRAKAR" userId="13beb19d8625eae1" providerId="LiveId" clId="{5CF03A9F-65DD-4BC0-BC82-C86684FD4E22}" dt="2025-04-28T14:39:29.265" v="803" actId="1076"/>
          <ac:spMkLst>
            <pc:docMk/>
            <pc:sldMk cId="1781356044" sldId="276"/>
            <ac:spMk id="27" creationId="{4E841205-FB1C-FE8D-0366-B62535CF9D48}"/>
          </ac:spMkLst>
        </pc:spChg>
        <pc:spChg chg="add mod">
          <ac:chgData name="ADITYA MAHENDRAKAR" userId="13beb19d8625eae1" providerId="LiveId" clId="{5CF03A9F-65DD-4BC0-BC82-C86684FD4E22}" dt="2025-04-28T14:46:29.693" v="1055" actId="1076"/>
          <ac:spMkLst>
            <pc:docMk/>
            <pc:sldMk cId="1781356044" sldId="276"/>
            <ac:spMk id="28" creationId="{3C667F87-4041-A447-73FA-8C711B1D6EF8}"/>
          </ac:spMkLst>
        </pc:spChg>
        <pc:spChg chg="add mod">
          <ac:chgData name="ADITYA MAHENDRAKAR" userId="13beb19d8625eae1" providerId="LiveId" clId="{5CF03A9F-65DD-4BC0-BC82-C86684FD4E22}" dt="2025-04-28T14:46:29.693" v="1055" actId="1076"/>
          <ac:spMkLst>
            <pc:docMk/>
            <pc:sldMk cId="1781356044" sldId="276"/>
            <ac:spMk id="29" creationId="{A237CE6E-3823-3B45-EEC0-36E1B2F1EE8D}"/>
          </ac:spMkLst>
        </pc:spChg>
        <pc:spChg chg="add mod">
          <ac:chgData name="ADITYA MAHENDRAKAR" userId="13beb19d8625eae1" providerId="LiveId" clId="{5CF03A9F-65DD-4BC0-BC82-C86684FD4E22}" dt="2025-04-28T14:42:22.562" v="906" actId="20577"/>
          <ac:spMkLst>
            <pc:docMk/>
            <pc:sldMk cId="1781356044" sldId="276"/>
            <ac:spMk id="30" creationId="{A0388AFA-24A7-90B5-FB03-F2D9A6DD0417}"/>
          </ac:spMkLst>
        </pc:spChg>
        <pc:spChg chg="add mod">
          <ac:chgData name="ADITYA MAHENDRAKAR" userId="13beb19d8625eae1" providerId="LiveId" clId="{5CF03A9F-65DD-4BC0-BC82-C86684FD4E22}" dt="2025-04-28T14:39:58.437" v="821" actId="1076"/>
          <ac:spMkLst>
            <pc:docMk/>
            <pc:sldMk cId="1781356044" sldId="276"/>
            <ac:spMk id="31" creationId="{A8CD897A-C574-C6FE-7D8B-65B7921C7EE8}"/>
          </ac:spMkLst>
        </pc:spChg>
        <pc:spChg chg="add mod">
          <ac:chgData name="ADITYA MAHENDRAKAR" userId="13beb19d8625eae1" providerId="LiveId" clId="{5CF03A9F-65DD-4BC0-BC82-C86684FD4E22}" dt="2025-04-28T14:46:29.693" v="1055" actId="1076"/>
          <ac:spMkLst>
            <pc:docMk/>
            <pc:sldMk cId="1781356044" sldId="276"/>
            <ac:spMk id="32" creationId="{732ED55A-2B3F-AA82-413E-42FBF86D3146}"/>
          </ac:spMkLst>
        </pc:spChg>
        <pc:spChg chg="add mod">
          <ac:chgData name="ADITYA MAHENDRAKAR" userId="13beb19d8625eae1" providerId="LiveId" clId="{5CF03A9F-65DD-4BC0-BC82-C86684FD4E22}" dt="2025-04-28T14:46:29.693" v="1055" actId="1076"/>
          <ac:spMkLst>
            <pc:docMk/>
            <pc:sldMk cId="1781356044" sldId="276"/>
            <ac:spMk id="33" creationId="{43708CA4-2BC2-5D2F-4DFC-B1D3F71F3334}"/>
          </ac:spMkLst>
        </pc:spChg>
        <pc:picChg chg="mod">
          <ac:chgData name="ADITYA MAHENDRAKAR" userId="13beb19d8625eae1" providerId="LiveId" clId="{5CF03A9F-65DD-4BC0-BC82-C86684FD4E22}" dt="2025-04-28T14:20:06.388" v="551" actId="1076"/>
          <ac:picMkLst>
            <pc:docMk/>
            <pc:sldMk cId="1781356044" sldId="276"/>
            <ac:picMk id="57" creationId="{C3C13146-1E2F-98E9-2E61-80C17C1D0CE9}"/>
          </ac:picMkLst>
        </pc:picChg>
        <pc:picChg chg="mod">
          <ac:chgData name="ADITYA MAHENDRAKAR" userId="13beb19d8625eae1" providerId="LiveId" clId="{5CF03A9F-65DD-4BC0-BC82-C86684FD4E22}" dt="2025-04-28T14:15:04.623" v="498" actId="1076"/>
          <ac:picMkLst>
            <pc:docMk/>
            <pc:sldMk cId="1781356044" sldId="276"/>
            <ac:picMk id="59" creationId="{85E527D7-9455-A41C-716A-655445E51758}"/>
          </ac:picMkLst>
        </pc:picChg>
        <pc:picChg chg="mod">
          <ac:chgData name="ADITYA MAHENDRAKAR" userId="13beb19d8625eae1" providerId="LiveId" clId="{5CF03A9F-65DD-4BC0-BC82-C86684FD4E22}" dt="2025-04-28T14:17:37.666" v="536" actId="14100"/>
          <ac:picMkLst>
            <pc:docMk/>
            <pc:sldMk cId="1781356044" sldId="276"/>
            <ac:picMk id="61" creationId="{8E55A30A-74FD-161F-7E14-C2AABEFC4E0D}"/>
          </ac:picMkLst>
        </pc:picChg>
        <pc:picChg chg="mod">
          <ac:chgData name="ADITYA MAHENDRAKAR" userId="13beb19d8625eae1" providerId="LiveId" clId="{5CF03A9F-65DD-4BC0-BC82-C86684FD4E22}" dt="2025-04-28T14:16:22.562" v="518" actId="14100"/>
          <ac:picMkLst>
            <pc:docMk/>
            <pc:sldMk cId="1781356044" sldId="276"/>
            <ac:picMk id="65" creationId="{3540A4DD-8D60-DA1A-1727-FF10560CCCE3}"/>
          </ac:picMkLst>
        </pc:picChg>
        <pc:picChg chg="mod">
          <ac:chgData name="ADITYA MAHENDRAKAR" userId="13beb19d8625eae1" providerId="LiveId" clId="{5CF03A9F-65DD-4BC0-BC82-C86684FD4E22}" dt="2025-04-28T14:15:14.415" v="501" actId="1076"/>
          <ac:picMkLst>
            <pc:docMk/>
            <pc:sldMk cId="1781356044" sldId="276"/>
            <ac:picMk id="67" creationId="{DB7CDFC0-7E78-0857-3140-2D264E59C1EF}"/>
          </ac:picMkLst>
        </pc:picChg>
        <pc:picChg chg="mod">
          <ac:chgData name="ADITYA MAHENDRAKAR" userId="13beb19d8625eae1" providerId="LiveId" clId="{5CF03A9F-65DD-4BC0-BC82-C86684FD4E22}" dt="2025-04-28T14:15:31.496" v="505" actId="14100"/>
          <ac:picMkLst>
            <pc:docMk/>
            <pc:sldMk cId="1781356044" sldId="276"/>
            <ac:picMk id="69" creationId="{7869FE0F-EC86-300F-A9E4-EC06B2FB08D9}"/>
          </ac:picMkLst>
        </pc:picChg>
        <pc:picChg chg="mod">
          <ac:chgData name="ADITYA MAHENDRAKAR" userId="13beb19d8625eae1" providerId="LiveId" clId="{5CF03A9F-65DD-4BC0-BC82-C86684FD4E22}" dt="2025-04-28T14:16:30.590" v="520" actId="14100"/>
          <ac:picMkLst>
            <pc:docMk/>
            <pc:sldMk cId="1781356044" sldId="276"/>
            <ac:picMk id="71" creationId="{0D49D505-5623-F147-D7C0-8B9BB64FA565}"/>
          </ac:picMkLst>
        </pc:picChg>
        <pc:picChg chg="mod">
          <ac:chgData name="ADITYA MAHENDRAKAR" userId="13beb19d8625eae1" providerId="LiveId" clId="{5CF03A9F-65DD-4BC0-BC82-C86684FD4E22}" dt="2025-04-28T14:16:48.207" v="524" actId="1076"/>
          <ac:picMkLst>
            <pc:docMk/>
            <pc:sldMk cId="1781356044" sldId="276"/>
            <ac:picMk id="73" creationId="{55B9D123-5A09-EAC9-B8FD-BC0DEAA7F957}"/>
          </ac:picMkLst>
        </pc:picChg>
        <pc:picChg chg="mod">
          <ac:chgData name="ADITYA MAHENDRAKAR" userId="13beb19d8625eae1" providerId="LiveId" clId="{5CF03A9F-65DD-4BC0-BC82-C86684FD4E22}" dt="2025-04-28T14:15:16.785" v="502" actId="1076"/>
          <ac:picMkLst>
            <pc:docMk/>
            <pc:sldMk cId="1781356044" sldId="276"/>
            <ac:picMk id="75" creationId="{89B05380-8FBB-1D68-A1C4-70A359B0674E}"/>
          </ac:picMkLst>
        </pc:picChg>
        <pc:picChg chg="mod">
          <ac:chgData name="ADITYA MAHENDRAKAR" userId="13beb19d8625eae1" providerId="LiveId" clId="{5CF03A9F-65DD-4BC0-BC82-C86684FD4E22}" dt="2025-04-28T14:16:33.758" v="521" actId="14100"/>
          <ac:picMkLst>
            <pc:docMk/>
            <pc:sldMk cId="1781356044" sldId="276"/>
            <ac:picMk id="77" creationId="{7C11BAD5-371A-DD01-D27B-15F0C8B64FDE}"/>
          </ac:picMkLst>
        </pc:picChg>
        <pc:picChg chg="mod">
          <ac:chgData name="ADITYA MAHENDRAKAR" userId="13beb19d8625eae1" providerId="LiveId" clId="{5CF03A9F-65DD-4BC0-BC82-C86684FD4E22}" dt="2025-04-28T14:19:53.207" v="547" actId="14100"/>
          <ac:picMkLst>
            <pc:docMk/>
            <pc:sldMk cId="1781356044" sldId="276"/>
            <ac:picMk id="79" creationId="{1BA7AEAB-D5D9-17F2-126E-51C973CCE125}"/>
          </ac:picMkLst>
        </pc:picChg>
        <pc:picChg chg="mod">
          <ac:chgData name="ADITYA MAHENDRAKAR" userId="13beb19d8625eae1" providerId="LiveId" clId="{5CF03A9F-65DD-4BC0-BC82-C86684FD4E22}" dt="2025-04-28T14:16:58.697" v="527" actId="14100"/>
          <ac:picMkLst>
            <pc:docMk/>
            <pc:sldMk cId="1781356044" sldId="276"/>
            <ac:picMk id="81" creationId="{EFEC166E-CB3D-B28F-F08A-B5283F42047F}"/>
          </ac:picMkLst>
        </pc:picChg>
        <pc:picChg chg="mod">
          <ac:chgData name="ADITYA MAHENDRAKAR" userId="13beb19d8625eae1" providerId="LiveId" clId="{5CF03A9F-65DD-4BC0-BC82-C86684FD4E22}" dt="2025-04-28T14:18:13.715" v="540" actId="1076"/>
          <ac:picMkLst>
            <pc:docMk/>
            <pc:sldMk cId="1781356044" sldId="276"/>
            <ac:picMk id="83" creationId="{F5DCEB29-8192-8D4B-20E1-9E8411BB5B8D}"/>
          </ac:picMkLst>
        </pc:picChg>
        <pc:picChg chg="mod">
          <ac:chgData name="ADITYA MAHENDRAKAR" userId="13beb19d8625eae1" providerId="LiveId" clId="{5CF03A9F-65DD-4BC0-BC82-C86684FD4E22}" dt="2025-04-28T14:15:10.874" v="500" actId="1076"/>
          <ac:picMkLst>
            <pc:docMk/>
            <pc:sldMk cId="1781356044" sldId="276"/>
            <ac:picMk id="85" creationId="{7630674B-A8A6-B10C-ECD8-FC773571E0D0}"/>
          </ac:picMkLst>
        </pc:picChg>
        <pc:picChg chg="mod">
          <ac:chgData name="ADITYA MAHENDRAKAR" userId="13beb19d8625eae1" providerId="LiveId" clId="{5CF03A9F-65DD-4BC0-BC82-C86684FD4E22}" dt="2025-04-20T18:56:33.161" v="472" actId="1076"/>
          <ac:picMkLst>
            <pc:docMk/>
            <pc:sldMk cId="1781356044" sldId="276"/>
            <ac:picMk id="87" creationId="{C1C06CDD-1F71-F38F-C4D5-E833BEE2966D}"/>
          </ac:picMkLst>
        </pc:picChg>
        <pc:picChg chg="mod">
          <ac:chgData name="ADITYA MAHENDRAKAR" userId="13beb19d8625eae1" providerId="LiveId" clId="{5CF03A9F-65DD-4BC0-BC82-C86684FD4E22}" dt="2025-04-28T14:17:23.348" v="532" actId="1076"/>
          <ac:picMkLst>
            <pc:docMk/>
            <pc:sldMk cId="1781356044" sldId="276"/>
            <ac:picMk id="89" creationId="{55AF5864-AE4B-8C41-8606-A46B87913449}"/>
          </ac:picMkLst>
        </pc:picChg>
        <pc:picChg chg="mod">
          <ac:chgData name="ADITYA MAHENDRAKAR" userId="13beb19d8625eae1" providerId="LiveId" clId="{5CF03A9F-65DD-4BC0-BC82-C86684FD4E22}" dt="2025-04-28T14:17:06.716" v="529" actId="14100"/>
          <ac:picMkLst>
            <pc:docMk/>
            <pc:sldMk cId="1781356044" sldId="276"/>
            <ac:picMk id="91" creationId="{6501C8B7-B964-71D5-D12D-DA02DFCDDA9E}"/>
          </ac:picMkLst>
        </pc:picChg>
        <pc:picChg chg="mod">
          <ac:chgData name="ADITYA MAHENDRAKAR" userId="13beb19d8625eae1" providerId="LiveId" clId="{5CF03A9F-65DD-4BC0-BC82-C86684FD4E22}" dt="2025-04-28T14:20:15.928" v="554" actId="1076"/>
          <ac:picMkLst>
            <pc:docMk/>
            <pc:sldMk cId="1781356044" sldId="276"/>
            <ac:picMk id="93" creationId="{725DFF88-FE7F-46AC-AE8A-50857AA5118C}"/>
          </ac:picMkLst>
        </pc:picChg>
        <pc:picChg chg="mod">
          <ac:chgData name="ADITYA MAHENDRAKAR" userId="13beb19d8625eae1" providerId="LiveId" clId="{5CF03A9F-65DD-4BC0-BC82-C86684FD4E22}" dt="2025-04-28T14:17:43.224" v="537" actId="1076"/>
          <ac:picMkLst>
            <pc:docMk/>
            <pc:sldMk cId="1781356044" sldId="276"/>
            <ac:picMk id="95" creationId="{CA13FB7E-716E-1531-4BB9-4F20CBA526F0}"/>
          </ac:picMkLst>
        </pc:picChg>
        <pc:picChg chg="mod">
          <ac:chgData name="ADITYA MAHENDRAKAR" userId="13beb19d8625eae1" providerId="LiveId" clId="{5CF03A9F-65DD-4BC0-BC82-C86684FD4E22}" dt="2025-04-28T14:20:02.655" v="550" actId="1076"/>
          <ac:picMkLst>
            <pc:docMk/>
            <pc:sldMk cId="1781356044" sldId="276"/>
            <ac:picMk id="97" creationId="{9A040502-F1E3-7908-6FC4-3D92058ABA4B}"/>
          </ac:picMkLst>
        </pc:picChg>
        <pc:picChg chg="mod">
          <ac:chgData name="ADITYA MAHENDRAKAR" userId="13beb19d8625eae1" providerId="LiveId" clId="{5CF03A9F-65DD-4BC0-BC82-C86684FD4E22}" dt="2025-04-28T14:16:44.928" v="523" actId="14100"/>
          <ac:picMkLst>
            <pc:docMk/>
            <pc:sldMk cId="1781356044" sldId="276"/>
            <ac:picMk id="99" creationId="{F7A439FC-6366-C7A2-6FBA-CCB41D03C73A}"/>
          </ac:picMkLst>
        </pc:picChg>
        <pc:picChg chg="mod">
          <ac:chgData name="ADITYA MAHENDRAKAR" userId="13beb19d8625eae1" providerId="LiveId" clId="{5CF03A9F-65DD-4BC0-BC82-C86684FD4E22}" dt="2025-04-28T14:19:57.004" v="548" actId="1076"/>
          <ac:picMkLst>
            <pc:docMk/>
            <pc:sldMk cId="1781356044" sldId="276"/>
            <ac:picMk id="101" creationId="{C9BFE539-40D7-3AFB-21EF-C8E933A7164F}"/>
          </ac:picMkLst>
        </pc:picChg>
        <pc:picChg chg="mod">
          <ac:chgData name="ADITYA MAHENDRAKAR" userId="13beb19d8625eae1" providerId="LiveId" clId="{5CF03A9F-65DD-4BC0-BC82-C86684FD4E22}" dt="2025-04-28T14:20:09.790" v="552" actId="1076"/>
          <ac:picMkLst>
            <pc:docMk/>
            <pc:sldMk cId="1781356044" sldId="276"/>
            <ac:picMk id="103" creationId="{C764C772-C3D2-5FD4-BE33-CE476280C9F1}"/>
          </ac:picMkLst>
        </pc:picChg>
        <pc:picChg chg="mod">
          <ac:chgData name="ADITYA MAHENDRAKAR" userId="13beb19d8625eae1" providerId="LiveId" clId="{5CF03A9F-65DD-4BC0-BC82-C86684FD4E22}" dt="2025-04-28T14:20:00.514" v="549" actId="1076"/>
          <ac:picMkLst>
            <pc:docMk/>
            <pc:sldMk cId="1781356044" sldId="276"/>
            <ac:picMk id="105" creationId="{A18A1E86-6976-4D37-AC59-F4E4E5B0501B}"/>
          </ac:picMkLst>
        </pc:picChg>
        <pc:picChg chg="mod">
          <ac:chgData name="ADITYA MAHENDRAKAR" userId="13beb19d8625eae1" providerId="LiveId" clId="{5CF03A9F-65DD-4BC0-BC82-C86684FD4E22}" dt="2025-04-28T14:17:16.212" v="531" actId="14100"/>
          <ac:picMkLst>
            <pc:docMk/>
            <pc:sldMk cId="1781356044" sldId="276"/>
            <ac:picMk id="107" creationId="{3B57CFCC-E206-85B4-CA1D-6B5B9E22CCA5}"/>
          </ac:picMkLst>
        </pc:picChg>
        <pc:picChg chg="mod">
          <ac:chgData name="ADITYA MAHENDRAKAR" userId="13beb19d8625eae1" providerId="LiveId" clId="{5CF03A9F-65DD-4BC0-BC82-C86684FD4E22}" dt="2025-04-28T14:17:55.803" v="539" actId="14100"/>
          <ac:picMkLst>
            <pc:docMk/>
            <pc:sldMk cId="1781356044" sldId="276"/>
            <ac:picMk id="109" creationId="{B26529F7-E983-B9D3-D770-788691E5CA46}"/>
          </ac:picMkLst>
        </pc:picChg>
        <pc:picChg chg="mod">
          <ac:chgData name="ADITYA MAHENDRAKAR" userId="13beb19d8625eae1" providerId="LiveId" clId="{5CF03A9F-65DD-4BC0-BC82-C86684FD4E22}" dt="2025-04-28T14:15:21.550" v="503" actId="1076"/>
          <ac:picMkLst>
            <pc:docMk/>
            <pc:sldMk cId="1781356044" sldId="276"/>
            <ac:picMk id="111" creationId="{F15230DC-AA28-B3E8-CFCD-E86E04585FC1}"/>
          </ac:picMkLst>
        </pc:picChg>
        <pc:picChg chg="mod">
          <ac:chgData name="ADITYA MAHENDRAKAR" userId="13beb19d8625eae1" providerId="LiveId" clId="{5CF03A9F-65DD-4BC0-BC82-C86684FD4E22}" dt="2025-04-28T14:19:39.311" v="544" actId="14100"/>
          <ac:picMkLst>
            <pc:docMk/>
            <pc:sldMk cId="1781356044" sldId="276"/>
            <ac:picMk id="113" creationId="{8B5CBE3F-4D43-CE47-8FDE-ECCAB0B46D4D}"/>
          </ac:picMkLst>
        </pc:picChg>
        <pc:picChg chg="mod">
          <ac:chgData name="ADITYA MAHENDRAKAR" userId="13beb19d8625eae1" providerId="LiveId" clId="{5CF03A9F-65DD-4BC0-BC82-C86684FD4E22}" dt="2025-04-28T14:19:31.076" v="542" actId="14100"/>
          <ac:picMkLst>
            <pc:docMk/>
            <pc:sldMk cId="1781356044" sldId="276"/>
            <ac:picMk id="115" creationId="{FA77512A-F5A8-1296-4BFB-3C2B8B17BF63}"/>
          </ac:picMkLst>
        </pc:picChg>
      </pc:sldChg>
    </pc:docChg>
  </pc:docChgLst>
  <pc:docChgLst>
    <pc:chgData name="ADITYA MAHENDRAKAR" userId="13beb19d8625eae1" providerId="LiveId" clId="{7126337E-1F7F-4218-AFE1-0BDA972A14EE}"/>
    <pc:docChg chg="custSel modSld">
      <pc:chgData name="ADITYA MAHENDRAKAR" userId="13beb19d8625eae1" providerId="LiveId" clId="{7126337E-1F7F-4218-AFE1-0BDA972A14EE}" dt="2025-02-22T04:51:49.123" v="6" actId="14100"/>
      <pc:docMkLst>
        <pc:docMk/>
      </pc:docMkLst>
      <pc:sldChg chg="addSp delSp modSp mod">
        <pc:chgData name="ADITYA MAHENDRAKAR" userId="13beb19d8625eae1" providerId="LiveId" clId="{7126337E-1F7F-4218-AFE1-0BDA972A14EE}" dt="2025-02-22T04:51:49.123" v="6" actId="14100"/>
        <pc:sldMkLst>
          <pc:docMk/>
          <pc:sldMk cId="0" sldId="26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CEF6CBA-5FF2-4BA1-A776-094FD39C6F53}" type="datetimeFigureOut">
              <a:rPr lang="en-IN" smtClean="0"/>
              <a:t>28-04-2025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EF6CBA-5FF2-4BA1-A776-094FD39C6F53}" type="datetimeFigureOut">
              <a:rPr lang="en-IN" smtClean="0"/>
              <a:t>28-04-2025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EF6CBA-5FF2-4BA1-A776-094FD39C6F53}" type="datetimeFigureOut">
              <a:rPr lang="en-IN" smtClean="0"/>
              <a:t>28-04-2025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EF6CBA-5FF2-4BA1-A776-094FD39C6F53}" type="datetimeFigureOut">
              <a:rPr lang="en-IN" smtClean="0"/>
              <a:t>28-04-2025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EF6CBA-5FF2-4BA1-A776-094FD39C6F53}" type="datetimeFigureOut">
              <a:rPr lang="en-IN" smtClean="0"/>
              <a:t>28-04-2025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CEF6CBA-5FF2-4BA1-A776-094FD39C6F53}" type="datetimeFigureOut">
              <a:rPr lang="en-IN" smtClean="0"/>
              <a:t>28-04-2025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CEF6CBA-5FF2-4BA1-A776-094FD39C6F53}" type="datetimeFigureOut">
              <a:rPr lang="en-IN" smtClean="0"/>
              <a:t>28-04-2025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CEF6CBA-5FF2-4BA1-A776-094FD39C6F53}" type="datetimeFigureOut">
              <a:rPr lang="en-IN" smtClean="0"/>
              <a:t>28-04-2025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EF6CBA-5FF2-4BA1-A776-094FD39C6F53}" type="datetimeFigureOut">
              <a:rPr lang="en-IN" smtClean="0"/>
              <a:t>28-04-2025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F6CBA-5FF2-4BA1-A776-094FD39C6F53}" type="datetimeFigureOut">
              <a:rPr lang="en-IN" smtClean="0"/>
              <a:t>28-04-2025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EF6CBA-5FF2-4BA1-A776-094FD39C6F53}" type="datetimeFigureOut">
              <a:rPr lang="en-IN" smtClean="0"/>
              <a:t>28-04-2025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BD151E-0CEF-4ED0-9463-9A59D7EF7EF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F6CBA-5FF2-4BA1-A776-094FD39C6F53}" type="datetimeFigureOut">
              <a:rPr lang="en-IN" smtClean="0"/>
              <a:t>28-04-2025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D151E-0CEF-4ED0-9463-9A59D7EF7EF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webp"/><Relationship Id="rId26" Type="http://schemas.openxmlformats.org/officeDocument/2006/relationships/image" Target="../media/image26.png"/><Relationship Id="rId3" Type="http://schemas.openxmlformats.org/officeDocument/2006/relationships/image" Target="../media/image3.jp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jpg"/><Relationship Id="rId16" Type="http://schemas.openxmlformats.org/officeDocument/2006/relationships/image" Target="../media/image16.webp"/><Relationship Id="rId20" Type="http://schemas.openxmlformats.org/officeDocument/2006/relationships/image" Target="../media/image20.web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jpeg"/><Relationship Id="rId28" Type="http://schemas.openxmlformats.org/officeDocument/2006/relationships/image" Target="../media/image28.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00200"/>
            <a:ext cx="9144000" cy="2077948"/>
          </a:xfrm>
        </p:spPr>
        <p:txBody>
          <a:bodyPr>
            <a:normAutofit fontScale="90000"/>
          </a:bodyPr>
          <a:lstStyle/>
          <a:p>
            <a:pPr>
              <a:lnSpc>
                <a:spcPct val="150000"/>
              </a:lnSpc>
            </a:pPr>
            <a:br>
              <a:rPr lang="en-US" sz="40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Review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Enhancing crop disease prediction using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deep learning technique</a:t>
            </a:r>
            <a:br>
              <a:rPr lang="en-US" sz="48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Project Category: </a:t>
            </a:r>
            <a:r>
              <a:rPr lang="en-US" sz="1800" dirty="0">
                <a:latin typeface="Times New Roman" panose="02020603050405020304" pitchFamily="18" charset="0"/>
                <a:cs typeface="Times New Roman" panose="02020603050405020304" pitchFamily="18" charset="0"/>
              </a:rPr>
              <a:t>PRODUCT</a:t>
            </a:r>
            <a:endParaRPr lang="en-IN"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80145" y="4325420"/>
            <a:ext cx="11435136" cy="1203699"/>
          </a:xfrm>
        </p:spPr>
        <p:txBody>
          <a:bodyPr>
            <a:normAutofit fontScale="92500" lnSpcReduction="10000"/>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Guide Name                                                                Student Name &amp; Registration Number</a:t>
            </a:r>
          </a:p>
          <a:p>
            <a:r>
              <a:rPr lang="en-IN" dirty="0">
                <a:latin typeface="Times New Roman" panose="02020603050405020304" pitchFamily="18" charset="0"/>
                <a:cs typeface="Times New Roman" panose="02020603050405020304" pitchFamily="18" charset="0"/>
              </a:rPr>
              <a:t>		</a:t>
            </a:r>
          </a:p>
        </p:txBody>
      </p:sp>
      <p:pic>
        <p:nvPicPr>
          <p:cNvPr id="1026" name="Picture 2" descr="SRM Institute of Science and Technolog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86" y="71919"/>
            <a:ext cx="1661019" cy="1655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573699-3DCA-144B-A8F5-07776F84DA8E}"/>
              </a:ext>
            </a:extLst>
          </p:cNvPr>
          <p:cNvSpPr txBox="1"/>
          <p:nvPr/>
        </p:nvSpPr>
        <p:spPr>
          <a:xfrm>
            <a:off x="6730739" y="5297863"/>
            <a:ext cx="4590854"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 Pradhyumna Kumar    RA2211026010003</a:t>
            </a:r>
          </a:p>
          <a:p>
            <a:r>
              <a:rPr lang="en-IN" dirty="0">
                <a:latin typeface="Times New Roman" panose="02020603050405020304" pitchFamily="18" charset="0"/>
                <a:cs typeface="Times New Roman" panose="02020603050405020304" pitchFamily="18" charset="0"/>
              </a:rPr>
              <a:t>M A Aditya 	        RA2211026010030</a:t>
            </a:r>
            <a:endParaRPr lang="en-IN" dirty="0"/>
          </a:p>
        </p:txBody>
      </p:sp>
      <p:sp>
        <p:nvSpPr>
          <p:cNvPr id="5" name="TextBox 4">
            <a:extLst>
              <a:ext uri="{FF2B5EF4-FFF2-40B4-BE49-F238E27FC236}">
                <a16:creationId xmlns:a16="http://schemas.microsoft.com/office/drawing/2014/main" id="{17D42EE9-1CF3-8D5B-AD82-222BC537B98D}"/>
              </a:ext>
            </a:extLst>
          </p:cNvPr>
          <p:cNvSpPr txBox="1"/>
          <p:nvPr/>
        </p:nvSpPr>
        <p:spPr>
          <a:xfrm>
            <a:off x="1008668" y="5205953"/>
            <a:ext cx="3308807" cy="1754326"/>
          </a:xfrm>
          <a:prstGeom prst="rect">
            <a:avLst/>
          </a:prstGeom>
          <a:noFill/>
        </p:spPr>
        <p:txBody>
          <a:bodyPr wrap="square" rtlCol="0">
            <a:spAutoFit/>
          </a:bodyPr>
          <a:lstStyle/>
          <a:p>
            <a:r>
              <a:rPr lang="en-US" dirty="0"/>
              <a:t>Dr. R Usha Rani</a:t>
            </a:r>
          </a:p>
          <a:p>
            <a:r>
              <a:rPr lang="en-US" dirty="0"/>
              <a:t>Assistant Professor</a:t>
            </a:r>
            <a:br>
              <a:rPr lang="en-US" dirty="0"/>
            </a:br>
            <a:r>
              <a:rPr lang="en-US" dirty="0"/>
              <a:t>Department of Computational Intelligence</a:t>
            </a:r>
            <a:br>
              <a:rPr lang="en-US" dirty="0"/>
            </a:br>
            <a:r>
              <a:rPr lang="en-US"/>
              <a:t>SRMIST Chennai</a:t>
            </a:r>
            <a:br>
              <a:rPr lang="en-US" dirty="0"/>
            </a:b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BD9893-3C8C-30CB-6C61-05520C298F71}"/>
              </a:ext>
            </a:extLst>
          </p:cNvPr>
          <p:cNvGraphicFramePr>
            <a:graphicFrameLocks noGrp="1"/>
          </p:cNvGraphicFramePr>
          <p:nvPr/>
        </p:nvGraphicFramePr>
        <p:xfrm>
          <a:off x="0" y="0"/>
          <a:ext cx="12192000" cy="706507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8047334"/>
                    </a:ext>
                  </a:extLst>
                </a:gridCol>
                <a:gridCol w="2032000">
                  <a:extLst>
                    <a:ext uri="{9D8B030D-6E8A-4147-A177-3AD203B41FA5}">
                      <a16:colId xmlns:a16="http://schemas.microsoft.com/office/drawing/2014/main" val="1025590405"/>
                    </a:ext>
                  </a:extLst>
                </a:gridCol>
                <a:gridCol w="2032000">
                  <a:extLst>
                    <a:ext uri="{9D8B030D-6E8A-4147-A177-3AD203B41FA5}">
                      <a16:colId xmlns:a16="http://schemas.microsoft.com/office/drawing/2014/main" val="3917147291"/>
                    </a:ext>
                  </a:extLst>
                </a:gridCol>
                <a:gridCol w="2032000">
                  <a:extLst>
                    <a:ext uri="{9D8B030D-6E8A-4147-A177-3AD203B41FA5}">
                      <a16:colId xmlns:a16="http://schemas.microsoft.com/office/drawing/2014/main" val="2965239210"/>
                    </a:ext>
                  </a:extLst>
                </a:gridCol>
                <a:gridCol w="2032000">
                  <a:extLst>
                    <a:ext uri="{9D8B030D-6E8A-4147-A177-3AD203B41FA5}">
                      <a16:colId xmlns:a16="http://schemas.microsoft.com/office/drawing/2014/main" val="2260191573"/>
                    </a:ext>
                  </a:extLst>
                </a:gridCol>
                <a:gridCol w="2032000">
                  <a:extLst>
                    <a:ext uri="{9D8B030D-6E8A-4147-A177-3AD203B41FA5}">
                      <a16:colId xmlns:a16="http://schemas.microsoft.com/office/drawing/2014/main" val="2768251035"/>
                    </a:ext>
                  </a:extLst>
                </a:gridCol>
              </a:tblGrid>
              <a:tr h="1371600">
                <a:tc>
                  <a:txBody>
                    <a:bodyPr/>
                    <a:lstStyle/>
                    <a:p>
                      <a:pPr algn="ctr"/>
                      <a:r>
                        <a:rPr lang="en-IN" dirty="0" err="1"/>
                        <a:t>S.No</a:t>
                      </a:r>
                      <a:endParaRPr lang="en-IN" dirty="0"/>
                    </a:p>
                  </a:txBody>
                  <a:tcPr anchor="ctr"/>
                </a:tc>
                <a:tc>
                  <a:txBody>
                    <a:bodyPr/>
                    <a:lstStyle/>
                    <a:p>
                      <a:pPr algn="ctr"/>
                      <a:r>
                        <a:rPr lang="en-IN" dirty="0"/>
                        <a:t>Publication &amp; Journal (Year)</a:t>
                      </a:r>
                    </a:p>
                  </a:txBody>
                  <a:tcPr anchor="ctr"/>
                </a:tc>
                <a:tc>
                  <a:txBody>
                    <a:bodyPr/>
                    <a:lstStyle/>
                    <a:p>
                      <a:pPr algn="ctr"/>
                      <a:r>
                        <a:rPr lang="en-IN" dirty="0"/>
                        <a:t>Title</a:t>
                      </a:r>
                    </a:p>
                  </a:txBody>
                  <a:tcPr anchor="ctr"/>
                </a:tc>
                <a:tc>
                  <a:txBody>
                    <a:bodyPr/>
                    <a:lstStyle/>
                    <a:p>
                      <a:pPr algn="ctr"/>
                      <a:r>
                        <a:rPr lang="en-IN" dirty="0"/>
                        <a:t>Description</a:t>
                      </a:r>
                    </a:p>
                  </a:txBody>
                  <a:tcPr anchor="ctr"/>
                </a:tc>
                <a:tc>
                  <a:txBody>
                    <a:bodyPr/>
                    <a:lstStyle/>
                    <a:p>
                      <a:pPr algn="ctr"/>
                      <a:r>
                        <a:rPr lang="en-IN" dirty="0"/>
                        <a:t>Advantages</a:t>
                      </a:r>
                    </a:p>
                  </a:txBody>
                  <a:tcPr anchor="ctr"/>
                </a:tc>
                <a:tc>
                  <a:txBody>
                    <a:bodyPr/>
                    <a:lstStyle/>
                    <a:p>
                      <a:pPr algn="ctr"/>
                      <a:r>
                        <a:rPr lang="en-IN" dirty="0"/>
                        <a:t>Limitations</a:t>
                      </a:r>
                    </a:p>
                  </a:txBody>
                  <a:tcPr anchor="ctr"/>
                </a:tc>
                <a:extLst>
                  <a:ext uri="{0D108BD9-81ED-4DB2-BD59-A6C34878D82A}">
                    <a16:rowId xmlns:a16="http://schemas.microsoft.com/office/drawing/2014/main" val="2489577883"/>
                  </a:ext>
                </a:extLst>
              </a:tr>
              <a:tr h="1371600">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Munir et al., IJIST (2024)</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Deep Learning Based Multi Crop Disease Detection System</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Develops a system for detecting diseases across multiple crops using deep learning.</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Offers a unified approach for various crops, enhancing scalability.</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May face challenges in handling crop-specific disease nuances.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16936915"/>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Ali et al., Journal of Informatics and Web Engineering (2024)</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Performance Evaluation of YOLO Models in Plant Disease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Evaluates different YOLO models for plant disease detection tasks.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Provides comparative insights, aiding in model selection.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Does not delve into model optimization techniques.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70077896"/>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Mitra et al., SN Computer Science (2023)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aGRodet 2.0: Automated Real-Time Multiclass Plant Disease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Introduces a real-time system using YOLOv5 and YOLOv8 for multiclass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Enhances real-time detection capabilities with improved accuracy.</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Implementation complexity may increase with more classes.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68739468"/>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ACM Proceedings (2024)</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Tomato Leaf Disease Detection and Management System Based on YOLOv5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Presents a YOLOv5-based system for detecting tomato leaf diseases.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Achieves high mAP, facilitating timely disease management.</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Data diversity and model generalizability remain challenges.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98221781"/>
                  </a:ext>
                </a:extLst>
              </a:tr>
            </a:tbl>
          </a:graphicData>
        </a:graphic>
      </p:graphicFrame>
    </p:spTree>
    <p:extLst>
      <p:ext uri="{BB962C8B-B14F-4D97-AF65-F5344CB8AC3E}">
        <p14:creationId xmlns:p14="http://schemas.microsoft.com/office/powerpoint/2010/main" val="377329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234110-4E16-6FD2-2515-0572D7A01C59}"/>
              </a:ext>
            </a:extLst>
          </p:cNvPr>
          <p:cNvGraphicFramePr>
            <a:graphicFrameLocks noGrp="1"/>
          </p:cNvGraphicFramePr>
          <p:nvPr/>
        </p:nvGraphicFramePr>
        <p:xfrm>
          <a:off x="0" y="0"/>
          <a:ext cx="12192000" cy="727214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8047334"/>
                    </a:ext>
                  </a:extLst>
                </a:gridCol>
                <a:gridCol w="2032000">
                  <a:extLst>
                    <a:ext uri="{9D8B030D-6E8A-4147-A177-3AD203B41FA5}">
                      <a16:colId xmlns:a16="http://schemas.microsoft.com/office/drawing/2014/main" val="1025590405"/>
                    </a:ext>
                  </a:extLst>
                </a:gridCol>
                <a:gridCol w="2032000">
                  <a:extLst>
                    <a:ext uri="{9D8B030D-6E8A-4147-A177-3AD203B41FA5}">
                      <a16:colId xmlns:a16="http://schemas.microsoft.com/office/drawing/2014/main" val="3917147291"/>
                    </a:ext>
                  </a:extLst>
                </a:gridCol>
                <a:gridCol w="2032000">
                  <a:extLst>
                    <a:ext uri="{9D8B030D-6E8A-4147-A177-3AD203B41FA5}">
                      <a16:colId xmlns:a16="http://schemas.microsoft.com/office/drawing/2014/main" val="2965239210"/>
                    </a:ext>
                  </a:extLst>
                </a:gridCol>
                <a:gridCol w="2032000">
                  <a:extLst>
                    <a:ext uri="{9D8B030D-6E8A-4147-A177-3AD203B41FA5}">
                      <a16:colId xmlns:a16="http://schemas.microsoft.com/office/drawing/2014/main" val="2260191573"/>
                    </a:ext>
                  </a:extLst>
                </a:gridCol>
                <a:gridCol w="2032000">
                  <a:extLst>
                    <a:ext uri="{9D8B030D-6E8A-4147-A177-3AD203B41FA5}">
                      <a16:colId xmlns:a16="http://schemas.microsoft.com/office/drawing/2014/main" val="2768251035"/>
                    </a:ext>
                  </a:extLst>
                </a:gridCol>
              </a:tblGrid>
              <a:tr h="1371600">
                <a:tc>
                  <a:txBody>
                    <a:bodyPr/>
                    <a:lstStyle/>
                    <a:p>
                      <a:pPr algn="ctr"/>
                      <a:r>
                        <a:rPr lang="en-IN" dirty="0" err="1"/>
                        <a:t>S.No</a:t>
                      </a:r>
                      <a:endParaRPr lang="en-IN" dirty="0"/>
                    </a:p>
                  </a:txBody>
                  <a:tcPr anchor="ctr"/>
                </a:tc>
                <a:tc>
                  <a:txBody>
                    <a:bodyPr/>
                    <a:lstStyle/>
                    <a:p>
                      <a:pPr algn="ctr"/>
                      <a:r>
                        <a:rPr lang="en-IN" dirty="0"/>
                        <a:t>Publication &amp; Journal (Year)</a:t>
                      </a:r>
                    </a:p>
                  </a:txBody>
                  <a:tcPr anchor="ctr"/>
                </a:tc>
                <a:tc>
                  <a:txBody>
                    <a:bodyPr/>
                    <a:lstStyle/>
                    <a:p>
                      <a:pPr algn="ctr"/>
                      <a:r>
                        <a:rPr lang="en-IN" dirty="0"/>
                        <a:t>Title</a:t>
                      </a:r>
                    </a:p>
                  </a:txBody>
                  <a:tcPr anchor="ctr"/>
                </a:tc>
                <a:tc>
                  <a:txBody>
                    <a:bodyPr/>
                    <a:lstStyle/>
                    <a:p>
                      <a:pPr algn="ctr"/>
                      <a:r>
                        <a:rPr lang="en-IN" dirty="0"/>
                        <a:t>Description</a:t>
                      </a:r>
                    </a:p>
                  </a:txBody>
                  <a:tcPr anchor="ctr"/>
                </a:tc>
                <a:tc>
                  <a:txBody>
                    <a:bodyPr/>
                    <a:lstStyle/>
                    <a:p>
                      <a:pPr algn="ctr"/>
                      <a:r>
                        <a:rPr lang="en-IN" dirty="0"/>
                        <a:t>Advantages</a:t>
                      </a:r>
                    </a:p>
                  </a:txBody>
                  <a:tcPr anchor="ctr"/>
                </a:tc>
                <a:tc>
                  <a:txBody>
                    <a:bodyPr/>
                    <a:lstStyle/>
                    <a:p>
                      <a:pPr algn="ctr"/>
                      <a:r>
                        <a:rPr lang="en-IN" dirty="0"/>
                        <a:t>Limitations</a:t>
                      </a:r>
                    </a:p>
                  </a:txBody>
                  <a:tcPr anchor="ctr"/>
                </a:tc>
                <a:extLst>
                  <a:ext uri="{0D108BD9-81ED-4DB2-BD59-A6C34878D82A}">
                    <a16:rowId xmlns:a16="http://schemas.microsoft.com/office/drawing/2014/main" val="2489577883"/>
                  </a:ext>
                </a:extLst>
              </a:tr>
              <a:tr h="1371600">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ScienceDirect (2023)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Performance Analysis of AI-Based Solutions for Crop Disease Identification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Analyzes various AI models, highlighting YOLOv5's superior performance.</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YOLOv5 achieves high accuracy and speed, suitable for real-time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Study limited to soybean crops; broader applicability not tested.</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16936915"/>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Springer (2023)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aGRodet 2.0: An Automated Real-Time Approach for Multiclass Plant Disease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Enhances YOLO models for detecting multiple plant diseases in real-time.</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Improves detection accuracy and speed across various plant diseases.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May require extensive datasets for training across different crops.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70077896"/>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MDPI Agronomy (2022)</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Plant Disease Recognition Model Based on Improved YOLOv5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Modifies YOLOv5 with new modules for better disease recognition.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Achieves higher precision and recall, effective under natural conditions.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Focused on rubber trees; adaptation needed for other crops.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68739468"/>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16</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arXiv (2021)</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A Fast Accurate Fine-Grain Object Detection Model Based on YOLOv4</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Proposes a YOLOv4-based model for detecting plant diseases with high precision.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High FPS and mAP, suitable for real-time applications.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Specific to tomato plants; generalization to other crops not discussed.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98221781"/>
                  </a:ext>
                </a:extLst>
              </a:tr>
            </a:tbl>
          </a:graphicData>
        </a:graphic>
      </p:graphicFrame>
    </p:spTree>
    <p:extLst>
      <p:ext uri="{BB962C8B-B14F-4D97-AF65-F5344CB8AC3E}">
        <p14:creationId xmlns:p14="http://schemas.microsoft.com/office/powerpoint/2010/main" val="157465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D84A13-E8E7-6783-A001-2934E8AE1624}"/>
              </a:ext>
            </a:extLst>
          </p:cNvPr>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8047334"/>
                    </a:ext>
                  </a:extLst>
                </a:gridCol>
                <a:gridCol w="2032000">
                  <a:extLst>
                    <a:ext uri="{9D8B030D-6E8A-4147-A177-3AD203B41FA5}">
                      <a16:colId xmlns:a16="http://schemas.microsoft.com/office/drawing/2014/main" val="1025590405"/>
                    </a:ext>
                  </a:extLst>
                </a:gridCol>
                <a:gridCol w="2032000">
                  <a:extLst>
                    <a:ext uri="{9D8B030D-6E8A-4147-A177-3AD203B41FA5}">
                      <a16:colId xmlns:a16="http://schemas.microsoft.com/office/drawing/2014/main" val="3917147291"/>
                    </a:ext>
                  </a:extLst>
                </a:gridCol>
                <a:gridCol w="2032000">
                  <a:extLst>
                    <a:ext uri="{9D8B030D-6E8A-4147-A177-3AD203B41FA5}">
                      <a16:colId xmlns:a16="http://schemas.microsoft.com/office/drawing/2014/main" val="2965239210"/>
                    </a:ext>
                  </a:extLst>
                </a:gridCol>
                <a:gridCol w="2032000">
                  <a:extLst>
                    <a:ext uri="{9D8B030D-6E8A-4147-A177-3AD203B41FA5}">
                      <a16:colId xmlns:a16="http://schemas.microsoft.com/office/drawing/2014/main" val="2260191573"/>
                    </a:ext>
                  </a:extLst>
                </a:gridCol>
                <a:gridCol w="2032000">
                  <a:extLst>
                    <a:ext uri="{9D8B030D-6E8A-4147-A177-3AD203B41FA5}">
                      <a16:colId xmlns:a16="http://schemas.microsoft.com/office/drawing/2014/main" val="2768251035"/>
                    </a:ext>
                  </a:extLst>
                </a:gridCol>
              </a:tblGrid>
              <a:tr h="1594163">
                <a:tc>
                  <a:txBody>
                    <a:bodyPr/>
                    <a:lstStyle/>
                    <a:p>
                      <a:pPr algn="ctr"/>
                      <a:r>
                        <a:rPr lang="en-IN" dirty="0" err="1"/>
                        <a:t>S.No</a:t>
                      </a:r>
                      <a:endParaRPr lang="en-IN" dirty="0"/>
                    </a:p>
                  </a:txBody>
                  <a:tcPr anchor="ctr"/>
                </a:tc>
                <a:tc>
                  <a:txBody>
                    <a:bodyPr/>
                    <a:lstStyle/>
                    <a:p>
                      <a:pPr algn="ctr"/>
                      <a:r>
                        <a:rPr lang="en-IN" dirty="0"/>
                        <a:t>Publication &amp; Journal (Year)</a:t>
                      </a:r>
                    </a:p>
                  </a:txBody>
                  <a:tcPr anchor="ctr"/>
                </a:tc>
                <a:tc>
                  <a:txBody>
                    <a:bodyPr/>
                    <a:lstStyle/>
                    <a:p>
                      <a:pPr algn="ctr"/>
                      <a:r>
                        <a:rPr lang="en-IN" dirty="0"/>
                        <a:t>Title</a:t>
                      </a:r>
                    </a:p>
                  </a:txBody>
                  <a:tcPr anchor="ctr"/>
                </a:tc>
                <a:tc>
                  <a:txBody>
                    <a:bodyPr/>
                    <a:lstStyle/>
                    <a:p>
                      <a:pPr algn="ctr"/>
                      <a:r>
                        <a:rPr lang="en-IN" dirty="0"/>
                        <a:t>Description</a:t>
                      </a:r>
                    </a:p>
                  </a:txBody>
                  <a:tcPr anchor="ctr"/>
                </a:tc>
                <a:tc>
                  <a:txBody>
                    <a:bodyPr/>
                    <a:lstStyle/>
                    <a:p>
                      <a:pPr algn="ctr"/>
                      <a:r>
                        <a:rPr lang="en-IN" dirty="0"/>
                        <a:t>Advantages</a:t>
                      </a:r>
                    </a:p>
                  </a:txBody>
                  <a:tcPr anchor="ctr"/>
                </a:tc>
                <a:tc>
                  <a:txBody>
                    <a:bodyPr/>
                    <a:lstStyle/>
                    <a:p>
                      <a:pPr algn="ctr"/>
                      <a:r>
                        <a:rPr lang="en-IN" dirty="0"/>
                        <a:t>Limitations</a:t>
                      </a:r>
                    </a:p>
                  </a:txBody>
                  <a:tcPr anchor="ctr"/>
                </a:tc>
                <a:extLst>
                  <a:ext uri="{0D108BD9-81ED-4DB2-BD59-A6C34878D82A}">
                    <a16:rowId xmlns:a16="http://schemas.microsoft.com/office/drawing/2014/main" val="2489577883"/>
                  </a:ext>
                </a:extLst>
              </a:tr>
              <a:tr h="1594163">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17</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Frontiers in Plant Science (2020)</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Tomato Diseases and Pests Detection Based on Improved YOLOv3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Utilizes an enhanced YOLOv3 model for detecting tomato diseases and pests.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Improved detection accuracy for small objects and complex backgrounds.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May require extensive training data for different tomato varieties.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16936915"/>
                  </a:ext>
                </a:extLst>
              </a:tr>
              <a:tr h="1834837">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18</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arXiv (2022)</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Rice Leaf Disease Classification and Detection Using YOLOv5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Applies YOLOv5 for detecting rice leaf diseases, achieving notable precision and recall.</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Demonstrates YOLOv5's effectiveness in agricultural disease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Limited to rice leaf diseases; may require adaptation for other crops.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70077896"/>
                  </a:ext>
                </a:extLst>
              </a:tr>
              <a:tr h="1834837">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19</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IET Image Processing (2025)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YOLOv7‐PSAFP: Crop Pest and Disease Detection Based on Improved YOLOv7</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Introduces an improved YOLOv7 model with PSAFP module for better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Achieves high mAP scores on multiple datasets, enhancing detection accuracy.</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Detection speed may be affected on devices with limited computational resources.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368739468"/>
                  </a:ext>
                </a:extLst>
              </a:tr>
            </a:tbl>
          </a:graphicData>
        </a:graphic>
      </p:graphicFrame>
    </p:spTree>
    <p:extLst>
      <p:ext uri="{BB962C8B-B14F-4D97-AF65-F5344CB8AC3E}">
        <p14:creationId xmlns:p14="http://schemas.microsoft.com/office/powerpoint/2010/main" val="120705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References</a:t>
            </a:r>
          </a:p>
        </p:txBody>
      </p:sp>
      <p:sp>
        <p:nvSpPr>
          <p:cNvPr id="3" name="Content Placeholder 2"/>
          <p:cNvSpPr>
            <a:spLocks noGrp="1"/>
          </p:cNvSpPr>
          <p:nvPr>
            <p:ph idx="1"/>
          </p:nvPr>
        </p:nvSpPr>
        <p:spPr>
          <a:xfrm>
            <a:off x="838200" y="1508289"/>
            <a:ext cx="10515600" cy="4668674"/>
          </a:xfrm>
        </p:spPr>
        <p:txBody>
          <a:bodyPr>
            <a:normAutofit fontScale="85000" lnSpcReduction="20000"/>
          </a:bodyPr>
          <a:lstStyle/>
          <a:p>
            <a:pPr algn="just"/>
            <a:r>
              <a:rPr lang="en-US" sz="2000" dirty="0">
                <a:latin typeface="Times New Roman" panose="02020603050405020304" pitchFamily="18" charset="0"/>
                <a:cs typeface="Times New Roman" panose="02020603050405020304" pitchFamily="18" charset="0"/>
              </a:rPr>
              <a:t>1.W. </a:t>
            </a:r>
            <a:r>
              <a:rPr lang="en-US" sz="2000" dirty="0" err="1">
                <a:latin typeface="Times New Roman" panose="02020603050405020304" pitchFamily="18" charset="0"/>
                <a:cs typeface="Times New Roman" panose="02020603050405020304" pitchFamily="18" charset="0"/>
              </a:rPr>
              <a:t>Albattah</a:t>
            </a:r>
            <a:r>
              <a:rPr lang="en-US" sz="2000" dirty="0">
                <a:latin typeface="Times New Roman" panose="02020603050405020304" pitchFamily="18" charset="0"/>
                <a:cs typeface="Times New Roman" panose="02020603050405020304" pitchFamily="18" charset="0"/>
              </a:rPr>
              <a:t>, M. Nawaz, A. Javed, M. Masood, and S. </a:t>
            </a:r>
            <a:r>
              <a:rPr lang="en-US" sz="2000" dirty="0" err="1">
                <a:latin typeface="Times New Roman" panose="02020603050405020304" pitchFamily="18" charset="0"/>
                <a:cs typeface="Times New Roman" panose="02020603050405020304" pitchFamily="18" charset="0"/>
              </a:rPr>
              <a:t>Albahli</a:t>
            </a:r>
            <a:r>
              <a:rPr lang="en-US" sz="2000" dirty="0">
                <a:latin typeface="Times New Roman" panose="02020603050405020304" pitchFamily="18" charset="0"/>
                <a:cs typeface="Times New Roman" panose="02020603050405020304" pitchFamily="18" charset="0"/>
              </a:rPr>
              <a:t>, “A novel deep learning method for detection and classification of plant diseases,” Complex and Intelligent Systems, vol. 8, no. 1, pp. 507 – 524, 2022,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10.1007/s40747-021-00536-1. </a:t>
            </a:r>
          </a:p>
          <a:p>
            <a:pPr algn="just"/>
            <a:r>
              <a:rPr lang="en-US" sz="2000" dirty="0">
                <a:latin typeface="Times New Roman" panose="02020603050405020304" pitchFamily="18" charset="0"/>
                <a:cs typeface="Times New Roman" panose="02020603050405020304" pitchFamily="18" charset="0"/>
              </a:rPr>
              <a:t>2. R. Sujatha, J. M. Chatterjee, N. </a:t>
            </a:r>
            <a:r>
              <a:rPr lang="en-US" sz="2000" dirty="0" err="1">
                <a:latin typeface="Times New Roman" panose="02020603050405020304" pitchFamily="18" charset="0"/>
                <a:cs typeface="Times New Roman" panose="02020603050405020304" pitchFamily="18" charset="0"/>
              </a:rPr>
              <a:t>Jhanjhi</a:t>
            </a:r>
            <a:r>
              <a:rPr lang="en-US" sz="2000" dirty="0">
                <a:latin typeface="Times New Roman" panose="02020603050405020304" pitchFamily="18" charset="0"/>
                <a:cs typeface="Times New Roman" panose="02020603050405020304" pitchFamily="18" charset="0"/>
              </a:rPr>
              <a:t>, and S. N. </a:t>
            </a:r>
            <a:r>
              <a:rPr lang="en-US" sz="2000" dirty="0" err="1">
                <a:latin typeface="Times New Roman" panose="02020603050405020304" pitchFamily="18" charset="0"/>
                <a:cs typeface="Times New Roman" panose="02020603050405020304" pitchFamily="18" charset="0"/>
              </a:rPr>
              <a:t>Brohi</a:t>
            </a:r>
            <a:r>
              <a:rPr lang="en-US" sz="2000" dirty="0">
                <a:latin typeface="Times New Roman" panose="02020603050405020304" pitchFamily="18" charset="0"/>
                <a:cs typeface="Times New Roman" panose="02020603050405020304" pitchFamily="18" charset="0"/>
              </a:rPr>
              <a:t>, “Performance of deep learning vs machine learning in plant leaf disease detection,” Microprocess </a:t>
            </a:r>
            <a:r>
              <a:rPr lang="en-US" sz="2000" dirty="0" err="1">
                <a:latin typeface="Times New Roman" panose="02020603050405020304" pitchFamily="18" charset="0"/>
                <a:cs typeface="Times New Roman" panose="02020603050405020304" pitchFamily="18" charset="0"/>
              </a:rPr>
              <a:t>Microsyst</a:t>
            </a:r>
            <a:r>
              <a:rPr lang="en-US" sz="2000" dirty="0">
                <a:latin typeface="Times New Roman" panose="02020603050405020304" pitchFamily="18" charset="0"/>
                <a:cs typeface="Times New Roman" panose="02020603050405020304" pitchFamily="18" charset="0"/>
              </a:rPr>
              <a:t>, vol. 80, p. 103615, Feb. 2021,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10.1016/j.micpro.2020.103615.</a:t>
            </a:r>
          </a:p>
          <a:p>
            <a:pPr algn="just"/>
            <a:r>
              <a:rPr lang="en-US" sz="2000" dirty="0">
                <a:latin typeface="Times New Roman" panose="02020603050405020304" pitchFamily="18" charset="0"/>
                <a:cs typeface="Times New Roman" panose="02020603050405020304" pitchFamily="18" charset="0"/>
              </a:rPr>
              <a:t> 3. S. K. </a:t>
            </a:r>
            <a:r>
              <a:rPr lang="en-US" sz="2000" dirty="0" err="1">
                <a:latin typeface="Times New Roman" panose="02020603050405020304" pitchFamily="18" charset="0"/>
                <a:cs typeface="Times New Roman" panose="02020603050405020304" pitchFamily="18" charset="0"/>
              </a:rPr>
              <a:t>Balasundram</a:t>
            </a:r>
            <a:r>
              <a:rPr lang="en-US" sz="2000" dirty="0">
                <a:latin typeface="Times New Roman" panose="02020603050405020304" pitchFamily="18" charset="0"/>
                <a:cs typeface="Times New Roman" panose="02020603050405020304" pitchFamily="18" charset="0"/>
              </a:rPr>
              <a:t>, K. </a:t>
            </a:r>
            <a:r>
              <a:rPr lang="en-US" sz="2000" dirty="0" err="1">
                <a:latin typeface="Times New Roman" panose="02020603050405020304" pitchFamily="18" charset="0"/>
                <a:cs typeface="Times New Roman" panose="02020603050405020304" pitchFamily="18" charset="0"/>
              </a:rPr>
              <a:t>Golhani</a:t>
            </a:r>
            <a:r>
              <a:rPr lang="en-US" sz="2000" dirty="0">
                <a:latin typeface="Times New Roman" panose="02020603050405020304" pitchFamily="18" charset="0"/>
                <a:cs typeface="Times New Roman" panose="02020603050405020304" pitchFamily="18" charset="0"/>
              </a:rPr>
              <a:t>, R. R. </a:t>
            </a:r>
            <a:r>
              <a:rPr lang="en-US" sz="2000" dirty="0" err="1">
                <a:latin typeface="Times New Roman" panose="02020603050405020304" pitchFamily="18" charset="0"/>
                <a:cs typeface="Times New Roman" panose="02020603050405020304" pitchFamily="18" charset="0"/>
              </a:rPr>
              <a:t>Shamshiri</a:t>
            </a:r>
            <a:r>
              <a:rPr lang="en-US" sz="2000" dirty="0">
                <a:latin typeface="Times New Roman" panose="02020603050405020304" pitchFamily="18" charset="0"/>
                <a:cs typeface="Times New Roman" panose="02020603050405020304" pitchFamily="18" charset="0"/>
              </a:rPr>
              <a:t>, and G. </a:t>
            </a:r>
            <a:r>
              <a:rPr lang="en-US" sz="2000" dirty="0" err="1">
                <a:latin typeface="Times New Roman" panose="02020603050405020304" pitchFamily="18" charset="0"/>
                <a:cs typeface="Times New Roman" panose="02020603050405020304" pitchFamily="18" charset="0"/>
              </a:rPr>
              <a:t>Vadamalai</a:t>
            </a:r>
            <a:r>
              <a:rPr lang="en-US" sz="2000" dirty="0">
                <a:latin typeface="Times New Roman" panose="02020603050405020304" pitchFamily="18" charset="0"/>
                <a:cs typeface="Times New Roman" panose="02020603050405020304" pitchFamily="18" charset="0"/>
              </a:rPr>
              <a:t>, “Precision Agriculture Technologies for Management of Plant Diseases,” in PLANT DISEASE MANAGEMENT STRATEGIES FOR SUSTAINABLE AGRICULTURE THROUGH TRADITIONAL AND MODERN APPROACHES, vol. 13, I. </a:t>
            </a:r>
            <a:r>
              <a:rPr lang="en-US" sz="2000" dirty="0" err="1">
                <a:latin typeface="Times New Roman" panose="02020603050405020304" pitchFamily="18" charset="0"/>
                <a:cs typeface="Times New Roman" panose="02020603050405020304" pitchFamily="18" charset="0"/>
              </a:rPr>
              <a:t>UlHaq</a:t>
            </a:r>
            <a:r>
              <a:rPr lang="en-US" sz="2000" dirty="0">
                <a:latin typeface="Times New Roman" panose="02020603050405020304" pitchFamily="18" charset="0"/>
                <a:cs typeface="Times New Roman" panose="02020603050405020304" pitchFamily="18" charset="0"/>
              </a:rPr>
              <a:t> and S. Ijaz, Eds., in Sustainability in Plant and Crop Protection, vol. 13. , 2020, pp. 259–278.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10.1007/978-3-030-35955-3_13.</a:t>
            </a:r>
          </a:p>
          <a:p>
            <a:pPr algn="just"/>
            <a:r>
              <a:rPr lang="en-US" sz="2000" dirty="0">
                <a:latin typeface="Times New Roman" panose="02020603050405020304" pitchFamily="18" charset="0"/>
                <a:cs typeface="Times New Roman" panose="02020603050405020304" pitchFamily="18" charset="0"/>
              </a:rPr>
              <a:t> 4 .I. El </a:t>
            </a:r>
            <a:r>
              <a:rPr lang="en-US" sz="2000" dirty="0" err="1">
                <a:latin typeface="Times New Roman" panose="02020603050405020304" pitchFamily="18" charset="0"/>
                <a:cs typeface="Times New Roman" panose="02020603050405020304" pitchFamily="18" charset="0"/>
              </a:rPr>
              <a:t>Ouadi</a:t>
            </a:r>
            <a:r>
              <a:rPr lang="en-US" sz="2000" dirty="0">
                <a:latin typeface="Times New Roman" panose="02020603050405020304" pitchFamily="18" charset="0"/>
                <a:cs typeface="Times New Roman" panose="02020603050405020304" pitchFamily="18" charset="0"/>
              </a:rPr>
              <a:t>, “Understanding the Climate-Water-Energy-Food Nexus and the Transition Towards a Circular Economy: The Case of Morocco,” in E3S Web of Conferences, 2023.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10.1051/e3sconf/202336401006.</a:t>
            </a:r>
          </a:p>
          <a:p>
            <a:pPr algn="just"/>
            <a:r>
              <a:rPr lang="en-US" sz="2000" dirty="0">
                <a:latin typeface="Times New Roman" panose="02020603050405020304" pitchFamily="18" charset="0"/>
                <a:cs typeface="Times New Roman" panose="02020603050405020304" pitchFamily="18" charset="0"/>
              </a:rPr>
              <a:t> 5.D. Kumar and P. Kalita, “Reducing Postharvest Losses during Storage of Grain Crops to Strengthen Food Security in Developing Countries,” Foods, vol. 6, no. 1, 2017,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10.3390/foods6010008. </a:t>
            </a:r>
          </a:p>
          <a:p>
            <a:pPr algn="just"/>
            <a:r>
              <a:rPr lang="en-US" sz="2000" dirty="0">
                <a:latin typeface="Times New Roman" panose="02020603050405020304" pitchFamily="18" charset="0"/>
                <a:cs typeface="Times New Roman" panose="02020603050405020304" pitchFamily="18" charset="0"/>
              </a:rPr>
              <a:t>6. A. Khattak et al., “Automatic Detection of Citrus Fruit and Leaves Diseases Using Deep Neural Network Model,” IEEE Access, vol. 9, pp. 112942–112954, 2021,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10.1109/ACCESS.2021.3096895. </a:t>
            </a:r>
          </a:p>
          <a:p>
            <a:pPr algn="just"/>
            <a:r>
              <a:rPr lang="en-US" sz="2000" dirty="0">
                <a:latin typeface="Times New Roman" panose="02020603050405020304" pitchFamily="18" charset="0"/>
                <a:cs typeface="Times New Roman" panose="02020603050405020304" pitchFamily="18" charset="0"/>
              </a:rPr>
              <a:t>7. C. R. Rahman et al., “Identification and recognition of rice diseases and pests using convolutional neural networks,” </a:t>
            </a:r>
            <a:r>
              <a:rPr lang="en-US" sz="2000" dirty="0" err="1">
                <a:latin typeface="Times New Roman" panose="02020603050405020304" pitchFamily="18" charset="0"/>
                <a:cs typeface="Times New Roman" panose="02020603050405020304" pitchFamily="18" charset="0"/>
              </a:rPr>
              <a:t>Biosyst</a:t>
            </a:r>
            <a:r>
              <a:rPr lang="en-US" sz="2000" dirty="0">
                <a:latin typeface="Times New Roman" panose="02020603050405020304" pitchFamily="18" charset="0"/>
                <a:cs typeface="Times New Roman" panose="02020603050405020304" pitchFamily="18" charset="0"/>
              </a:rPr>
              <a:t> Eng, vol. 194, pp. 112–120, Jun. 2020,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10.1016/j.biosystemseng.2020.03.020.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545" y="402832"/>
            <a:ext cx="2480034" cy="1325563"/>
          </a:xfrm>
        </p:spPr>
        <p:txBody>
          <a:bodyPr/>
          <a:lstStyle/>
          <a:p>
            <a:pPr algn="ctr"/>
            <a:r>
              <a:rPr lang="en-US" b="1" dirty="0"/>
              <a:t>   Abstract</a:t>
            </a:r>
            <a:endParaRPr lang="en-IN" b="1" dirty="0"/>
          </a:p>
        </p:txBody>
      </p:sp>
      <p:sp>
        <p:nvSpPr>
          <p:cNvPr id="3" name="Content Placeholder 2"/>
          <p:cNvSpPr>
            <a:spLocks noGrp="1"/>
          </p:cNvSpPr>
          <p:nvPr>
            <p:ph idx="1"/>
          </p:nvPr>
        </p:nvSpPr>
        <p:spPr/>
        <p:txBody>
          <a:bodyPr>
            <a:normAutofit/>
          </a:bodyPr>
          <a:lstStyle/>
          <a:p>
            <a:pPr marL="0" indent="0" algn="just">
              <a:buNone/>
            </a:pPr>
            <a:r>
              <a:rPr lang="en-US" sz="2400" dirty="0">
                <a:effectLst/>
                <a:latin typeface="Times New Roman" panose="02020603050405020304" pitchFamily="18" charset="0"/>
                <a:ea typeface="Times New Roman" panose="02020603050405020304" pitchFamily="18" charset="0"/>
              </a:rPr>
              <a:t>Crop diseases are a significant worldwide issue, posing threats to agricultural production and food security on continents and impacting millions of livelihoods globally. Early diagnosis and proper identification of these diseases play a vital role in applying prompt interventions and averting widespread damage to crops. In this research, the YOLOv8 deep learning model is applied to real-time leaf images and identify 29 various crop diseases from the Plants-Final-5 dataset. Identify the real time leaf images whether it grieved with any of the diseases prescribed.</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983" y="500062"/>
            <a:ext cx="3441570" cy="1325563"/>
          </a:xfrm>
        </p:spPr>
        <p:txBody>
          <a:bodyPr/>
          <a:lstStyle/>
          <a:p>
            <a:pPr algn="ctr"/>
            <a:r>
              <a:rPr lang="en-US" b="1" dirty="0"/>
              <a:t>Introduction  </a:t>
            </a:r>
            <a:endParaRPr lang="en-IN" b="1" dirty="0"/>
          </a:p>
        </p:txBody>
      </p:sp>
      <p:sp>
        <p:nvSpPr>
          <p:cNvPr id="3" name="Content Placeholder 2"/>
          <p:cNvSpPr>
            <a:spLocks noGrp="1"/>
          </p:cNvSpPr>
          <p:nvPr>
            <p:ph idx="1"/>
          </p:nvPr>
        </p:nvSpPr>
        <p:spPr/>
        <p:txBody>
          <a:bodyPr>
            <a:normAutofit/>
          </a:bodyPr>
          <a:lstStyle/>
          <a:p>
            <a:pPr indent="0" algn="just">
              <a:lnSpc>
                <a:spcPct val="105000"/>
              </a:lnSpc>
              <a:buNone/>
            </a:pPr>
            <a:r>
              <a:rPr lang="en-US" sz="2400" dirty="0">
                <a:effectLst/>
                <a:latin typeface="Times New Roman" panose="02020603050405020304" pitchFamily="18" charset="0"/>
                <a:ea typeface="Times New Roman" panose="02020603050405020304" pitchFamily="18" charset="0"/>
              </a:rPr>
              <a:t>The Enhancing Crop Disease Detection project is an application on multiple platforms that helps farmers and experts in agriculture detect plant disease in a timely and precise way. The system, leveraging the capability of state-of-the-art deep learning technology (YOLOv8), scans images of crop plants and provides real-time disease detection results. The application can detect various crop diseases such as Apple Scab Leaf, Bell Pepper Leaf Spot, Corn Gray Leaf Spot, Potato Leaf Late Blight, Grape Leaf Black Rot. The system can also detect healthy leaves of various crops. The application is accessible through web browsers and also in the form of a standalone desktop application, thereby making it convenient for various usage scenarios.</a:t>
            </a:r>
            <a:endParaRPr lang="en-IN"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2E7F-1CF4-102A-8E11-EA65DB0262B8}"/>
            </a:ext>
          </a:extLst>
        </p:cNvPr>
        <p:cNvGrpSpPr/>
        <p:nvPr/>
      </p:nvGrpSpPr>
      <p:grpSpPr>
        <a:xfrm>
          <a:off x="0" y="0"/>
          <a:ext cx="0" cy="0"/>
          <a:chOff x="0" y="0"/>
          <a:chExt cx="0" cy="0"/>
        </a:xfrm>
      </p:grpSpPr>
      <p:pic>
        <p:nvPicPr>
          <p:cNvPr id="57" name="Content Placeholder 56">
            <a:extLst>
              <a:ext uri="{FF2B5EF4-FFF2-40B4-BE49-F238E27FC236}">
                <a16:creationId xmlns:a16="http://schemas.microsoft.com/office/drawing/2014/main" id="{C3C13146-1E2F-98E9-2E61-80C17C1D0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3178" y="2407663"/>
            <a:ext cx="1177200" cy="784800"/>
          </a:xfrm>
        </p:spPr>
      </p:pic>
      <p:pic>
        <p:nvPicPr>
          <p:cNvPr id="59" name="Picture 58">
            <a:extLst>
              <a:ext uri="{FF2B5EF4-FFF2-40B4-BE49-F238E27FC236}">
                <a16:creationId xmlns:a16="http://schemas.microsoft.com/office/drawing/2014/main" id="{85E527D7-9455-A41C-716A-655445E51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28" y="1373664"/>
            <a:ext cx="1177145" cy="835773"/>
          </a:xfrm>
          <a:prstGeom prst="rect">
            <a:avLst/>
          </a:prstGeom>
        </p:spPr>
      </p:pic>
      <p:pic>
        <p:nvPicPr>
          <p:cNvPr id="61" name="Picture 60">
            <a:extLst>
              <a:ext uri="{FF2B5EF4-FFF2-40B4-BE49-F238E27FC236}">
                <a16:creationId xmlns:a16="http://schemas.microsoft.com/office/drawing/2014/main" id="{8E55A30A-74FD-161F-7E14-C2AABEFC4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361" y="4408516"/>
            <a:ext cx="1167942" cy="839297"/>
          </a:xfrm>
          <a:prstGeom prst="rect">
            <a:avLst/>
          </a:prstGeom>
        </p:spPr>
      </p:pic>
      <p:pic>
        <p:nvPicPr>
          <p:cNvPr id="65" name="Picture 64">
            <a:extLst>
              <a:ext uri="{FF2B5EF4-FFF2-40B4-BE49-F238E27FC236}">
                <a16:creationId xmlns:a16="http://schemas.microsoft.com/office/drawing/2014/main" id="{3540A4DD-8D60-DA1A-1727-FF10560CC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119" y="2373021"/>
            <a:ext cx="1211830" cy="847135"/>
          </a:xfrm>
          <a:prstGeom prst="rect">
            <a:avLst/>
          </a:prstGeom>
        </p:spPr>
      </p:pic>
      <p:pic>
        <p:nvPicPr>
          <p:cNvPr id="67" name="Picture 66">
            <a:extLst>
              <a:ext uri="{FF2B5EF4-FFF2-40B4-BE49-F238E27FC236}">
                <a16:creationId xmlns:a16="http://schemas.microsoft.com/office/drawing/2014/main" id="{DB7CDFC0-7E78-0857-3140-2D264E59C1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937" y="2376334"/>
            <a:ext cx="1177146" cy="835773"/>
          </a:xfrm>
          <a:prstGeom prst="rect">
            <a:avLst/>
          </a:prstGeom>
        </p:spPr>
      </p:pic>
      <p:pic>
        <p:nvPicPr>
          <p:cNvPr id="69" name="Picture 68">
            <a:extLst>
              <a:ext uri="{FF2B5EF4-FFF2-40B4-BE49-F238E27FC236}">
                <a16:creationId xmlns:a16="http://schemas.microsoft.com/office/drawing/2014/main" id="{7869FE0F-EC86-300F-A9E4-EC06B2FB0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329" y="5434929"/>
            <a:ext cx="1233754" cy="839297"/>
          </a:xfrm>
          <a:prstGeom prst="rect">
            <a:avLst/>
          </a:prstGeom>
        </p:spPr>
      </p:pic>
      <p:pic>
        <p:nvPicPr>
          <p:cNvPr id="71" name="Picture 70">
            <a:extLst>
              <a:ext uri="{FF2B5EF4-FFF2-40B4-BE49-F238E27FC236}">
                <a16:creationId xmlns:a16="http://schemas.microsoft.com/office/drawing/2014/main" id="{0D49D505-5623-F147-D7C0-8B9BB64FA5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0420" y="1407443"/>
            <a:ext cx="1197008" cy="828359"/>
          </a:xfrm>
          <a:prstGeom prst="rect">
            <a:avLst/>
          </a:prstGeom>
        </p:spPr>
      </p:pic>
      <p:pic>
        <p:nvPicPr>
          <p:cNvPr id="73" name="Picture 72">
            <a:extLst>
              <a:ext uri="{FF2B5EF4-FFF2-40B4-BE49-F238E27FC236}">
                <a16:creationId xmlns:a16="http://schemas.microsoft.com/office/drawing/2014/main" id="{55B9D123-5A09-EAC9-B8FD-BC0DEAA7F9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4907" y="4408516"/>
            <a:ext cx="1211830" cy="839297"/>
          </a:xfrm>
          <a:prstGeom prst="rect">
            <a:avLst/>
          </a:prstGeom>
        </p:spPr>
      </p:pic>
      <p:pic>
        <p:nvPicPr>
          <p:cNvPr id="75" name="Picture 74">
            <a:extLst>
              <a:ext uri="{FF2B5EF4-FFF2-40B4-BE49-F238E27FC236}">
                <a16:creationId xmlns:a16="http://schemas.microsoft.com/office/drawing/2014/main" id="{89B05380-8FBB-1D68-A1C4-70A359B067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883" y="3379004"/>
            <a:ext cx="1177200" cy="842397"/>
          </a:xfrm>
          <a:prstGeom prst="rect">
            <a:avLst/>
          </a:prstGeom>
        </p:spPr>
      </p:pic>
      <p:pic>
        <p:nvPicPr>
          <p:cNvPr id="77" name="Picture 76">
            <a:extLst>
              <a:ext uri="{FF2B5EF4-FFF2-40B4-BE49-F238E27FC236}">
                <a16:creationId xmlns:a16="http://schemas.microsoft.com/office/drawing/2014/main" id="{7C11BAD5-371A-DD01-D27B-15F0C8B64F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0366" y="328531"/>
            <a:ext cx="1197008" cy="839297"/>
          </a:xfrm>
          <a:prstGeom prst="rect">
            <a:avLst/>
          </a:prstGeom>
        </p:spPr>
      </p:pic>
      <p:pic>
        <p:nvPicPr>
          <p:cNvPr id="79" name="Picture 78">
            <a:extLst>
              <a:ext uri="{FF2B5EF4-FFF2-40B4-BE49-F238E27FC236}">
                <a16:creationId xmlns:a16="http://schemas.microsoft.com/office/drawing/2014/main" id="{1BA7AEAB-D5D9-17F2-126E-51C973CCE1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3136" y="4428739"/>
            <a:ext cx="1195004" cy="817283"/>
          </a:xfrm>
          <a:prstGeom prst="rect">
            <a:avLst/>
          </a:prstGeom>
        </p:spPr>
      </p:pic>
      <p:pic>
        <p:nvPicPr>
          <p:cNvPr id="81" name="Picture 80">
            <a:extLst>
              <a:ext uri="{FF2B5EF4-FFF2-40B4-BE49-F238E27FC236}">
                <a16:creationId xmlns:a16="http://schemas.microsoft.com/office/drawing/2014/main" id="{EFEC166E-CB3D-B28F-F08A-B5283F4204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1666119" y="5431010"/>
            <a:ext cx="1200618" cy="847134"/>
          </a:xfrm>
          <a:prstGeom prst="rect">
            <a:avLst/>
          </a:prstGeom>
        </p:spPr>
      </p:pic>
      <p:pic>
        <p:nvPicPr>
          <p:cNvPr id="83" name="Picture 82">
            <a:extLst>
              <a:ext uri="{FF2B5EF4-FFF2-40B4-BE49-F238E27FC236}">
                <a16:creationId xmlns:a16="http://schemas.microsoft.com/office/drawing/2014/main" id="{F5DCEB29-8192-8D4B-20E1-9E8411BB5B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V="1">
            <a:off x="4358160" y="2407663"/>
            <a:ext cx="1156270" cy="773113"/>
          </a:xfrm>
          <a:prstGeom prst="rect">
            <a:avLst/>
          </a:prstGeom>
        </p:spPr>
      </p:pic>
      <p:pic>
        <p:nvPicPr>
          <p:cNvPr id="85" name="Picture 84">
            <a:extLst>
              <a:ext uri="{FF2B5EF4-FFF2-40B4-BE49-F238E27FC236}">
                <a16:creationId xmlns:a16="http://schemas.microsoft.com/office/drawing/2014/main" id="{7630674B-A8A6-B10C-ECD8-FC773571E0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1773" y="328532"/>
            <a:ext cx="1177200" cy="872094"/>
          </a:xfrm>
          <a:prstGeom prst="rect">
            <a:avLst/>
          </a:prstGeom>
        </p:spPr>
      </p:pic>
      <p:pic>
        <p:nvPicPr>
          <p:cNvPr id="87" name="Picture 86">
            <a:extLst>
              <a:ext uri="{FF2B5EF4-FFF2-40B4-BE49-F238E27FC236}">
                <a16:creationId xmlns:a16="http://schemas.microsoft.com/office/drawing/2014/main" id="{C1C06CDD-1F71-F38F-C4D5-E833BEE296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92214" y="1231852"/>
            <a:ext cx="1197008" cy="1003950"/>
          </a:xfrm>
          <a:prstGeom prst="rect">
            <a:avLst/>
          </a:prstGeom>
        </p:spPr>
      </p:pic>
      <p:pic>
        <p:nvPicPr>
          <p:cNvPr id="89" name="Picture 88">
            <a:extLst>
              <a:ext uri="{FF2B5EF4-FFF2-40B4-BE49-F238E27FC236}">
                <a16:creationId xmlns:a16="http://schemas.microsoft.com/office/drawing/2014/main" id="{55AF5864-AE4B-8C41-8606-A46B879134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13826" y="2366866"/>
            <a:ext cx="1197008" cy="783161"/>
          </a:xfrm>
          <a:prstGeom prst="rect">
            <a:avLst/>
          </a:prstGeom>
        </p:spPr>
      </p:pic>
      <p:pic>
        <p:nvPicPr>
          <p:cNvPr id="91" name="Picture 90">
            <a:extLst>
              <a:ext uri="{FF2B5EF4-FFF2-40B4-BE49-F238E27FC236}">
                <a16:creationId xmlns:a16="http://schemas.microsoft.com/office/drawing/2014/main" id="{6501C8B7-B964-71D5-D12D-DA02DFCDDA9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13825" y="328531"/>
            <a:ext cx="1197009" cy="839297"/>
          </a:xfrm>
          <a:prstGeom prst="rect">
            <a:avLst/>
          </a:prstGeom>
        </p:spPr>
      </p:pic>
      <p:pic>
        <p:nvPicPr>
          <p:cNvPr id="93" name="Picture 92">
            <a:extLst>
              <a:ext uri="{FF2B5EF4-FFF2-40B4-BE49-F238E27FC236}">
                <a16:creationId xmlns:a16="http://schemas.microsoft.com/office/drawing/2014/main" id="{725DFF88-FE7F-46AC-AE8A-50857AA511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78592" y="4402682"/>
            <a:ext cx="1205749" cy="820086"/>
          </a:xfrm>
          <a:prstGeom prst="rect">
            <a:avLst/>
          </a:prstGeom>
        </p:spPr>
      </p:pic>
      <p:pic>
        <p:nvPicPr>
          <p:cNvPr id="95" name="Picture 94">
            <a:extLst>
              <a:ext uri="{FF2B5EF4-FFF2-40B4-BE49-F238E27FC236}">
                <a16:creationId xmlns:a16="http://schemas.microsoft.com/office/drawing/2014/main" id="{CA13FB7E-716E-1531-4BB9-4F20CBA526F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42892" y="5431010"/>
            <a:ext cx="1167942" cy="847134"/>
          </a:xfrm>
          <a:prstGeom prst="rect">
            <a:avLst/>
          </a:prstGeom>
        </p:spPr>
      </p:pic>
      <p:pic>
        <p:nvPicPr>
          <p:cNvPr id="97" name="Picture 96">
            <a:extLst>
              <a:ext uri="{FF2B5EF4-FFF2-40B4-BE49-F238E27FC236}">
                <a16:creationId xmlns:a16="http://schemas.microsoft.com/office/drawing/2014/main" id="{9A040502-F1E3-7908-6FC4-3D92058ABA4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81561" y="1373664"/>
            <a:ext cx="1188817" cy="778539"/>
          </a:xfrm>
          <a:prstGeom prst="rect">
            <a:avLst/>
          </a:prstGeom>
        </p:spPr>
      </p:pic>
      <p:pic>
        <p:nvPicPr>
          <p:cNvPr id="99" name="Picture 98">
            <a:extLst>
              <a:ext uri="{FF2B5EF4-FFF2-40B4-BE49-F238E27FC236}">
                <a16:creationId xmlns:a16="http://schemas.microsoft.com/office/drawing/2014/main" id="{F7A439FC-6366-C7A2-6FBA-CCB41D03C73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60084" y="3386023"/>
            <a:ext cx="1217290" cy="828358"/>
          </a:xfrm>
          <a:prstGeom prst="rect">
            <a:avLst/>
          </a:prstGeom>
        </p:spPr>
      </p:pic>
      <p:pic>
        <p:nvPicPr>
          <p:cNvPr id="101" name="Picture 100">
            <a:extLst>
              <a:ext uri="{FF2B5EF4-FFF2-40B4-BE49-F238E27FC236}">
                <a16:creationId xmlns:a16="http://schemas.microsoft.com/office/drawing/2014/main" id="{C9BFE539-40D7-3AFB-21EF-C8E933A716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84011" y="5431010"/>
            <a:ext cx="1130967" cy="847134"/>
          </a:xfrm>
          <a:prstGeom prst="rect">
            <a:avLst/>
          </a:prstGeom>
        </p:spPr>
      </p:pic>
      <p:pic>
        <p:nvPicPr>
          <p:cNvPr id="103" name="Picture 102">
            <a:extLst>
              <a:ext uri="{FF2B5EF4-FFF2-40B4-BE49-F238E27FC236}">
                <a16:creationId xmlns:a16="http://schemas.microsoft.com/office/drawing/2014/main" id="{C764C772-C3D2-5FD4-BE33-CE476280C9F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07141" y="3379004"/>
            <a:ext cx="1177200" cy="753487"/>
          </a:xfrm>
          <a:prstGeom prst="rect">
            <a:avLst/>
          </a:prstGeom>
        </p:spPr>
      </p:pic>
      <p:pic>
        <p:nvPicPr>
          <p:cNvPr id="105" name="Picture 104">
            <a:extLst>
              <a:ext uri="{FF2B5EF4-FFF2-40B4-BE49-F238E27FC236}">
                <a16:creationId xmlns:a16="http://schemas.microsoft.com/office/drawing/2014/main" id="{A18A1E86-6976-4D37-AC59-F4E4E5B050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692100" y="281390"/>
            <a:ext cx="1197008" cy="847135"/>
          </a:xfrm>
          <a:prstGeom prst="rect">
            <a:avLst/>
          </a:prstGeom>
        </p:spPr>
      </p:pic>
      <p:pic>
        <p:nvPicPr>
          <p:cNvPr id="107" name="Picture 106">
            <a:extLst>
              <a:ext uri="{FF2B5EF4-FFF2-40B4-BE49-F238E27FC236}">
                <a16:creationId xmlns:a16="http://schemas.microsoft.com/office/drawing/2014/main" id="{3B57CFCC-E206-85B4-CA1D-6B5B9E22CCA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22675" y="1401085"/>
            <a:ext cx="1177200" cy="808352"/>
          </a:xfrm>
          <a:prstGeom prst="rect">
            <a:avLst/>
          </a:prstGeom>
        </p:spPr>
      </p:pic>
      <p:pic>
        <p:nvPicPr>
          <p:cNvPr id="109" name="Picture 108">
            <a:extLst>
              <a:ext uri="{FF2B5EF4-FFF2-40B4-BE49-F238E27FC236}">
                <a16:creationId xmlns:a16="http://schemas.microsoft.com/office/drawing/2014/main" id="{B26529F7-E983-B9D3-D770-788691E5CA4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358640" y="304786"/>
            <a:ext cx="1112390" cy="839296"/>
          </a:xfrm>
          <a:prstGeom prst="rect">
            <a:avLst/>
          </a:prstGeom>
        </p:spPr>
      </p:pic>
      <p:pic>
        <p:nvPicPr>
          <p:cNvPr id="111" name="Picture 110">
            <a:extLst>
              <a:ext uri="{FF2B5EF4-FFF2-40B4-BE49-F238E27FC236}">
                <a16:creationId xmlns:a16="http://schemas.microsoft.com/office/drawing/2014/main" id="{F15230DC-AA28-B3E8-CFCD-E86E04585FC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9736" y="4392396"/>
            <a:ext cx="1165915" cy="871538"/>
          </a:xfrm>
          <a:prstGeom prst="rect">
            <a:avLst/>
          </a:prstGeom>
        </p:spPr>
      </p:pic>
      <p:pic>
        <p:nvPicPr>
          <p:cNvPr id="113" name="Picture 112">
            <a:extLst>
              <a:ext uri="{FF2B5EF4-FFF2-40B4-BE49-F238E27FC236}">
                <a16:creationId xmlns:a16="http://schemas.microsoft.com/office/drawing/2014/main" id="{8B5CBE3F-4D43-CE47-8FDE-ECCAB0B46D4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340850" y="3352637"/>
            <a:ext cx="1217290" cy="904241"/>
          </a:xfrm>
          <a:prstGeom prst="rect">
            <a:avLst/>
          </a:prstGeom>
        </p:spPr>
      </p:pic>
      <p:pic>
        <p:nvPicPr>
          <p:cNvPr id="115" name="Picture 114">
            <a:extLst>
              <a:ext uri="{FF2B5EF4-FFF2-40B4-BE49-F238E27FC236}">
                <a16:creationId xmlns:a16="http://schemas.microsoft.com/office/drawing/2014/main" id="{FA77512A-F5A8-1296-4BFB-3C2B8B17BF6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61089" y="3408475"/>
            <a:ext cx="1167942" cy="802540"/>
          </a:xfrm>
          <a:prstGeom prst="rect">
            <a:avLst/>
          </a:prstGeom>
        </p:spPr>
      </p:pic>
      <p:sp>
        <p:nvSpPr>
          <p:cNvPr id="3" name="TextBox 2">
            <a:extLst>
              <a:ext uri="{FF2B5EF4-FFF2-40B4-BE49-F238E27FC236}">
                <a16:creationId xmlns:a16="http://schemas.microsoft.com/office/drawing/2014/main" id="{CA88B1B4-F265-8CDA-6AD0-E75A799F38DE}"/>
              </a:ext>
            </a:extLst>
          </p:cNvPr>
          <p:cNvSpPr txBox="1"/>
          <p:nvPr/>
        </p:nvSpPr>
        <p:spPr>
          <a:xfrm>
            <a:off x="7991902" y="2567226"/>
            <a:ext cx="3141154" cy="861774"/>
          </a:xfrm>
          <a:prstGeom prst="rect">
            <a:avLst/>
          </a:prstGeom>
          <a:noFill/>
        </p:spPr>
        <p:txBody>
          <a:bodyPr wrap="square" rtlCol="0">
            <a:spAutoFit/>
          </a:bodyPr>
          <a:lstStyle/>
          <a:p>
            <a:r>
              <a:rPr lang="en-IN" sz="5000" dirty="0"/>
              <a:t>29 Classes </a:t>
            </a:r>
          </a:p>
        </p:txBody>
      </p:sp>
      <p:sp>
        <p:nvSpPr>
          <p:cNvPr id="5" name="TextBox 4">
            <a:extLst>
              <a:ext uri="{FF2B5EF4-FFF2-40B4-BE49-F238E27FC236}">
                <a16:creationId xmlns:a16="http://schemas.microsoft.com/office/drawing/2014/main" id="{CB771ACD-C81E-8FAE-2229-DC7D362E3AF6}"/>
              </a:ext>
            </a:extLst>
          </p:cNvPr>
          <p:cNvSpPr txBox="1"/>
          <p:nvPr/>
        </p:nvSpPr>
        <p:spPr>
          <a:xfrm>
            <a:off x="5851341" y="4196576"/>
            <a:ext cx="1160088" cy="215444"/>
          </a:xfrm>
          <a:prstGeom prst="rect">
            <a:avLst/>
          </a:prstGeom>
          <a:noFill/>
        </p:spPr>
        <p:txBody>
          <a:bodyPr wrap="square" rtlCol="0">
            <a:spAutoFit/>
          </a:bodyPr>
          <a:lstStyle/>
          <a:p>
            <a:r>
              <a:rPr lang="en-IN" sz="800" dirty="0"/>
              <a:t>Fig20: Peach Leaf</a:t>
            </a:r>
          </a:p>
        </p:txBody>
      </p:sp>
      <p:sp>
        <p:nvSpPr>
          <p:cNvPr id="6" name="TextBox 5">
            <a:extLst>
              <a:ext uri="{FF2B5EF4-FFF2-40B4-BE49-F238E27FC236}">
                <a16:creationId xmlns:a16="http://schemas.microsoft.com/office/drawing/2014/main" id="{93A3CCDF-37B2-6316-1AAE-DFBC0815E640}"/>
              </a:ext>
            </a:extLst>
          </p:cNvPr>
          <p:cNvSpPr txBox="1"/>
          <p:nvPr/>
        </p:nvSpPr>
        <p:spPr>
          <a:xfrm>
            <a:off x="287665" y="1161697"/>
            <a:ext cx="1371899" cy="215444"/>
          </a:xfrm>
          <a:prstGeom prst="rect">
            <a:avLst/>
          </a:prstGeom>
          <a:noFill/>
        </p:spPr>
        <p:txBody>
          <a:bodyPr wrap="square" rtlCol="0">
            <a:spAutoFit/>
          </a:bodyPr>
          <a:lstStyle/>
          <a:p>
            <a:r>
              <a:rPr lang="en-IN" sz="800" dirty="0"/>
              <a:t>Fig 1 : Corn Gray Leaf Spot</a:t>
            </a:r>
          </a:p>
        </p:txBody>
      </p:sp>
      <p:sp>
        <p:nvSpPr>
          <p:cNvPr id="7" name="TextBox 6">
            <a:extLst>
              <a:ext uri="{FF2B5EF4-FFF2-40B4-BE49-F238E27FC236}">
                <a16:creationId xmlns:a16="http://schemas.microsoft.com/office/drawing/2014/main" id="{13095A71-CDE4-B048-B638-E3929A03BE78}"/>
              </a:ext>
            </a:extLst>
          </p:cNvPr>
          <p:cNvSpPr txBox="1"/>
          <p:nvPr/>
        </p:nvSpPr>
        <p:spPr>
          <a:xfrm>
            <a:off x="4451341" y="2214080"/>
            <a:ext cx="1160088" cy="215444"/>
          </a:xfrm>
          <a:prstGeom prst="rect">
            <a:avLst/>
          </a:prstGeom>
          <a:noFill/>
        </p:spPr>
        <p:txBody>
          <a:bodyPr wrap="square" rtlCol="0">
            <a:spAutoFit/>
          </a:bodyPr>
          <a:lstStyle/>
          <a:p>
            <a:r>
              <a:rPr lang="en-IN" sz="800" dirty="0"/>
              <a:t>Fig 9:Cherry Leaf</a:t>
            </a:r>
          </a:p>
        </p:txBody>
      </p:sp>
      <p:sp>
        <p:nvSpPr>
          <p:cNvPr id="8" name="TextBox 7">
            <a:extLst>
              <a:ext uri="{FF2B5EF4-FFF2-40B4-BE49-F238E27FC236}">
                <a16:creationId xmlns:a16="http://schemas.microsoft.com/office/drawing/2014/main" id="{DFDC83FB-BB98-B01A-D269-9C543B197A62}"/>
              </a:ext>
            </a:extLst>
          </p:cNvPr>
          <p:cNvSpPr txBox="1"/>
          <p:nvPr/>
        </p:nvSpPr>
        <p:spPr>
          <a:xfrm>
            <a:off x="4418536" y="6303217"/>
            <a:ext cx="1160088" cy="307777"/>
          </a:xfrm>
          <a:prstGeom prst="rect">
            <a:avLst/>
          </a:prstGeom>
          <a:noFill/>
        </p:spPr>
        <p:txBody>
          <a:bodyPr wrap="square" rtlCol="0">
            <a:spAutoFit/>
          </a:bodyPr>
          <a:lstStyle/>
          <a:p>
            <a:r>
              <a:rPr lang="en-IN" sz="700" dirty="0"/>
              <a:t>Fig29: Potato Leaf Early Blight</a:t>
            </a:r>
          </a:p>
        </p:txBody>
      </p:sp>
      <p:sp>
        <p:nvSpPr>
          <p:cNvPr id="9" name="TextBox 8">
            <a:extLst>
              <a:ext uri="{FF2B5EF4-FFF2-40B4-BE49-F238E27FC236}">
                <a16:creationId xmlns:a16="http://schemas.microsoft.com/office/drawing/2014/main" id="{CC8F8B23-7B09-A4B8-D4D4-16C1C6E54789}"/>
              </a:ext>
            </a:extLst>
          </p:cNvPr>
          <p:cNvSpPr txBox="1"/>
          <p:nvPr/>
        </p:nvSpPr>
        <p:spPr>
          <a:xfrm>
            <a:off x="1622902" y="4211861"/>
            <a:ext cx="1277698" cy="200055"/>
          </a:xfrm>
          <a:prstGeom prst="rect">
            <a:avLst/>
          </a:prstGeom>
          <a:noFill/>
        </p:spPr>
        <p:txBody>
          <a:bodyPr wrap="square" rtlCol="0">
            <a:spAutoFit/>
          </a:bodyPr>
          <a:lstStyle/>
          <a:p>
            <a:r>
              <a:rPr lang="en-IN" sz="700" dirty="0"/>
              <a:t>Fig 17: Potato Leaf Late Blight</a:t>
            </a:r>
          </a:p>
        </p:txBody>
      </p:sp>
      <p:sp>
        <p:nvSpPr>
          <p:cNvPr id="10" name="TextBox 9">
            <a:extLst>
              <a:ext uri="{FF2B5EF4-FFF2-40B4-BE49-F238E27FC236}">
                <a16:creationId xmlns:a16="http://schemas.microsoft.com/office/drawing/2014/main" id="{95616BD4-F5F4-F77D-AD38-4563748E312E}"/>
              </a:ext>
            </a:extLst>
          </p:cNvPr>
          <p:cNvSpPr txBox="1"/>
          <p:nvPr/>
        </p:nvSpPr>
        <p:spPr>
          <a:xfrm>
            <a:off x="5453298" y="2170432"/>
            <a:ext cx="1404502" cy="215444"/>
          </a:xfrm>
          <a:prstGeom prst="rect">
            <a:avLst/>
          </a:prstGeom>
          <a:noFill/>
        </p:spPr>
        <p:txBody>
          <a:bodyPr wrap="square" rtlCol="0">
            <a:spAutoFit/>
          </a:bodyPr>
          <a:lstStyle/>
          <a:p>
            <a:r>
              <a:rPr lang="en-IN" sz="800" dirty="0"/>
              <a:t>Fig 10: Potato Leaf (Healthy)</a:t>
            </a:r>
          </a:p>
        </p:txBody>
      </p:sp>
      <p:sp>
        <p:nvSpPr>
          <p:cNvPr id="11" name="TextBox 10">
            <a:extLst>
              <a:ext uri="{FF2B5EF4-FFF2-40B4-BE49-F238E27FC236}">
                <a16:creationId xmlns:a16="http://schemas.microsoft.com/office/drawing/2014/main" id="{A148EC39-FA0B-A07B-83AD-01D853088A7A}"/>
              </a:ext>
            </a:extLst>
          </p:cNvPr>
          <p:cNvSpPr txBox="1"/>
          <p:nvPr/>
        </p:nvSpPr>
        <p:spPr>
          <a:xfrm>
            <a:off x="3211815" y="6303217"/>
            <a:ext cx="1160088" cy="215444"/>
          </a:xfrm>
          <a:prstGeom prst="rect">
            <a:avLst/>
          </a:prstGeom>
          <a:noFill/>
        </p:spPr>
        <p:txBody>
          <a:bodyPr wrap="square" rtlCol="0">
            <a:spAutoFit/>
          </a:bodyPr>
          <a:lstStyle/>
          <a:p>
            <a:r>
              <a:rPr lang="en-IN" sz="800" dirty="0"/>
              <a:t>Fig28: Raspberry Leaf</a:t>
            </a:r>
          </a:p>
        </p:txBody>
      </p:sp>
      <p:sp>
        <p:nvSpPr>
          <p:cNvPr id="12" name="TextBox 11">
            <a:extLst>
              <a:ext uri="{FF2B5EF4-FFF2-40B4-BE49-F238E27FC236}">
                <a16:creationId xmlns:a16="http://schemas.microsoft.com/office/drawing/2014/main" id="{266A4897-6470-2DE0-D28A-1B36D8D8C9B5}"/>
              </a:ext>
            </a:extLst>
          </p:cNvPr>
          <p:cNvSpPr txBox="1"/>
          <p:nvPr/>
        </p:nvSpPr>
        <p:spPr>
          <a:xfrm>
            <a:off x="5823987" y="5251419"/>
            <a:ext cx="1160088" cy="215444"/>
          </a:xfrm>
          <a:prstGeom prst="rect">
            <a:avLst/>
          </a:prstGeom>
          <a:noFill/>
        </p:spPr>
        <p:txBody>
          <a:bodyPr wrap="square" rtlCol="0">
            <a:spAutoFit/>
          </a:bodyPr>
          <a:lstStyle/>
          <a:p>
            <a:r>
              <a:rPr lang="en-IN" sz="800" dirty="0"/>
              <a:t>Fig25: Soybean Leaf</a:t>
            </a:r>
          </a:p>
        </p:txBody>
      </p:sp>
      <p:sp>
        <p:nvSpPr>
          <p:cNvPr id="13" name="TextBox 12">
            <a:extLst>
              <a:ext uri="{FF2B5EF4-FFF2-40B4-BE49-F238E27FC236}">
                <a16:creationId xmlns:a16="http://schemas.microsoft.com/office/drawing/2014/main" id="{92132C26-60D9-B5E6-A726-0DA1D3C399D5}"/>
              </a:ext>
            </a:extLst>
          </p:cNvPr>
          <p:cNvSpPr txBox="1"/>
          <p:nvPr/>
        </p:nvSpPr>
        <p:spPr>
          <a:xfrm>
            <a:off x="3001506" y="1139126"/>
            <a:ext cx="1279651" cy="338554"/>
          </a:xfrm>
          <a:prstGeom prst="rect">
            <a:avLst/>
          </a:prstGeom>
          <a:noFill/>
        </p:spPr>
        <p:txBody>
          <a:bodyPr wrap="square" rtlCol="0">
            <a:spAutoFit/>
          </a:bodyPr>
          <a:lstStyle/>
          <a:p>
            <a:r>
              <a:rPr lang="en-IN" sz="800" dirty="0"/>
              <a:t>Fig 3 : Squash Powdery Mildew Leaf</a:t>
            </a:r>
            <a:endParaRPr lang="en-IN" sz="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661EBA7-CDD4-0BB9-E714-758D14568638}"/>
              </a:ext>
            </a:extLst>
          </p:cNvPr>
          <p:cNvSpPr txBox="1"/>
          <p:nvPr/>
        </p:nvSpPr>
        <p:spPr>
          <a:xfrm>
            <a:off x="3118810" y="3150465"/>
            <a:ext cx="1160088" cy="215444"/>
          </a:xfrm>
          <a:prstGeom prst="rect">
            <a:avLst/>
          </a:prstGeom>
          <a:noFill/>
        </p:spPr>
        <p:txBody>
          <a:bodyPr wrap="square" rtlCol="0">
            <a:spAutoFit/>
          </a:bodyPr>
          <a:lstStyle/>
          <a:p>
            <a:r>
              <a:rPr lang="en-IN" sz="800" dirty="0"/>
              <a:t>Fig13: Strawberry Leaf</a:t>
            </a:r>
          </a:p>
        </p:txBody>
      </p:sp>
      <p:sp>
        <p:nvSpPr>
          <p:cNvPr id="15" name="TextBox 14">
            <a:extLst>
              <a:ext uri="{FF2B5EF4-FFF2-40B4-BE49-F238E27FC236}">
                <a16:creationId xmlns:a16="http://schemas.microsoft.com/office/drawing/2014/main" id="{0CB8EA1B-C0E2-F272-CB9C-545C61716C26}"/>
              </a:ext>
            </a:extLst>
          </p:cNvPr>
          <p:cNvSpPr txBox="1"/>
          <p:nvPr/>
        </p:nvSpPr>
        <p:spPr>
          <a:xfrm>
            <a:off x="4356765" y="5215855"/>
            <a:ext cx="1348403" cy="200055"/>
          </a:xfrm>
          <a:prstGeom prst="rect">
            <a:avLst/>
          </a:prstGeom>
          <a:noFill/>
        </p:spPr>
        <p:txBody>
          <a:bodyPr wrap="square" rtlCol="0">
            <a:spAutoFit/>
          </a:bodyPr>
          <a:lstStyle/>
          <a:p>
            <a:r>
              <a:rPr lang="en-IN" sz="700" dirty="0"/>
              <a:t>Fig24: Tomato Early Blight Leaf</a:t>
            </a:r>
          </a:p>
        </p:txBody>
      </p:sp>
      <p:sp>
        <p:nvSpPr>
          <p:cNvPr id="16" name="TextBox 15">
            <a:extLst>
              <a:ext uri="{FF2B5EF4-FFF2-40B4-BE49-F238E27FC236}">
                <a16:creationId xmlns:a16="http://schemas.microsoft.com/office/drawing/2014/main" id="{2B9B971F-F971-1E6F-2E50-89698FAC45F1}"/>
              </a:ext>
            </a:extLst>
          </p:cNvPr>
          <p:cNvSpPr txBox="1"/>
          <p:nvPr/>
        </p:nvSpPr>
        <p:spPr>
          <a:xfrm>
            <a:off x="256429" y="4172440"/>
            <a:ext cx="1492654" cy="200055"/>
          </a:xfrm>
          <a:prstGeom prst="rect">
            <a:avLst/>
          </a:prstGeom>
          <a:noFill/>
        </p:spPr>
        <p:txBody>
          <a:bodyPr wrap="square" rtlCol="0">
            <a:spAutoFit/>
          </a:bodyPr>
          <a:lstStyle/>
          <a:p>
            <a:r>
              <a:rPr lang="en-IN" sz="700" dirty="0"/>
              <a:t>Fig 16: Tomato Leaf Bacterial Spot</a:t>
            </a:r>
          </a:p>
        </p:txBody>
      </p:sp>
      <p:sp>
        <p:nvSpPr>
          <p:cNvPr id="17" name="TextBox 16">
            <a:extLst>
              <a:ext uri="{FF2B5EF4-FFF2-40B4-BE49-F238E27FC236}">
                <a16:creationId xmlns:a16="http://schemas.microsoft.com/office/drawing/2014/main" id="{0D14F1CD-30AB-44F5-2E1E-3C45461B5CAC}"/>
              </a:ext>
            </a:extLst>
          </p:cNvPr>
          <p:cNvSpPr txBox="1"/>
          <p:nvPr/>
        </p:nvSpPr>
        <p:spPr>
          <a:xfrm>
            <a:off x="1633783" y="1127844"/>
            <a:ext cx="1409109" cy="338554"/>
          </a:xfrm>
          <a:prstGeom prst="rect">
            <a:avLst/>
          </a:prstGeom>
          <a:noFill/>
        </p:spPr>
        <p:txBody>
          <a:bodyPr wrap="square" rtlCol="0">
            <a:spAutoFit/>
          </a:bodyPr>
          <a:lstStyle/>
          <a:p>
            <a:r>
              <a:rPr lang="en-IN" sz="800" dirty="0"/>
              <a:t>Fig 2 :Tomato Septoria Leaf Spot</a:t>
            </a:r>
          </a:p>
        </p:txBody>
      </p:sp>
      <p:sp>
        <p:nvSpPr>
          <p:cNvPr id="18" name="TextBox 17">
            <a:extLst>
              <a:ext uri="{FF2B5EF4-FFF2-40B4-BE49-F238E27FC236}">
                <a16:creationId xmlns:a16="http://schemas.microsoft.com/office/drawing/2014/main" id="{4E0C783A-A474-2082-B1EA-835667DEBC88}"/>
              </a:ext>
            </a:extLst>
          </p:cNvPr>
          <p:cNvSpPr txBox="1"/>
          <p:nvPr/>
        </p:nvSpPr>
        <p:spPr>
          <a:xfrm>
            <a:off x="1633309" y="5217308"/>
            <a:ext cx="1385621" cy="200055"/>
          </a:xfrm>
          <a:prstGeom prst="rect">
            <a:avLst/>
          </a:prstGeom>
          <a:noFill/>
        </p:spPr>
        <p:txBody>
          <a:bodyPr wrap="square" rtlCol="0">
            <a:spAutoFit/>
          </a:bodyPr>
          <a:lstStyle/>
          <a:p>
            <a:r>
              <a:rPr lang="en-IN" sz="700" dirty="0"/>
              <a:t>Fig22: Tomato Leaf Mosaic Virus</a:t>
            </a:r>
          </a:p>
        </p:txBody>
      </p:sp>
      <p:sp>
        <p:nvSpPr>
          <p:cNvPr id="19" name="TextBox 18">
            <a:extLst>
              <a:ext uri="{FF2B5EF4-FFF2-40B4-BE49-F238E27FC236}">
                <a16:creationId xmlns:a16="http://schemas.microsoft.com/office/drawing/2014/main" id="{A96BF00D-32F5-4BD4-A89C-D4CF5C161764}"/>
              </a:ext>
            </a:extLst>
          </p:cNvPr>
          <p:cNvSpPr txBox="1"/>
          <p:nvPr/>
        </p:nvSpPr>
        <p:spPr>
          <a:xfrm>
            <a:off x="1790537" y="2189824"/>
            <a:ext cx="1160088" cy="338554"/>
          </a:xfrm>
          <a:prstGeom prst="rect">
            <a:avLst/>
          </a:prstGeom>
          <a:noFill/>
        </p:spPr>
        <p:txBody>
          <a:bodyPr wrap="square" rtlCol="0">
            <a:spAutoFit/>
          </a:bodyPr>
          <a:lstStyle/>
          <a:p>
            <a:r>
              <a:rPr lang="en-IN" sz="800" dirty="0"/>
              <a:t>Fig 7: Tomato Leaf Yellow Virus</a:t>
            </a:r>
          </a:p>
        </p:txBody>
      </p:sp>
      <p:sp>
        <p:nvSpPr>
          <p:cNvPr id="20" name="TextBox 19">
            <a:extLst>
              <a:ext uri="{FF2B5EF4-FFF2-40B4-BE49-F238E27FC236}">
                <a16:creationId xmlns:a16="http://schemas.microsoft.com/office/drawing/2014/main" id="{0AB6F79E-F2B0-23E1-1C0B-8F2A1A2C8E8B}"/>
              </a:ext>
            </a:extLst>
          </p:cNvPr>
          <p:cNvSpPr txBox="1"/>
          <p:nvPr/>
        </p:nvSpPr>
        <p:spPr>
          <a:xfrm>
            <a:off x="1727787" y="3179979"/>
            <a:ext cx="1160088" cy="338554"/>
          </a:xfrm>
          <a:prstGeom prst="rect">
            <a:avLst/>
          </a:prstGeom>
          <a:noFill/>
        </p:spPr>
        <p:txBody>
          <a:bodyPr wrap="square" rtlCol="0">
            <a:spAutoFit/>
          </a:bodyPr>
          <a:lstStyle/>
          <a:p>
            <a:r>
              <a:rPr lang="en-IN" sz="800" dirty="0"/>
              <a:t>Fig 12: Tomato Mold Leaf</a:t>
            </a:r>
          </a:p>
        </p:txBody>
      </p:sp>
      <p:sp>
        <p:nvSpPr>
          <p:cNvPr id="21" name="TextBox 20">
            <a:extLst>
              <a:ext uri="{FF2B5EF4-FFF2-40B4-BE49-F238E27FC236}">
                <a16:creationId xmlns:a16="http://schemas.microsoft.com/office/drawing/2014/main" id="{9999B4D1-ABED-ABD0-4676-5A35875E04C8}"/>
              </a:ext>
            </a:extLst>
          </p:cNvPr>
          <p:cNvSpPr txBox="1"/>
          <p:nvPr/>
        </p:nvSpPr>
        <p:spPr>
          <a:xfrm>
            <a:off x="246816" y="3191443"/>
            <a:ext cx="1490681" cy="215444"/>
          </a:xfrm>
          <a:prstGeom prst="rect">
            <a:avLst/>
          </a:prstGeom>
          <a:noFill/>
        </p:spPr>
        <p:txBody>
          <a:bodyPr wrap="square" rtlCol="0">
            <a:spAutoFit/>
          </a:bodyPr>
          <a:lstStyle/>
          <a:p>
            <a:r>
              <a:rPr lang="en-IN" sz="800" dirty="0"/>
              <a:t>Fig 11: Tomato Leaf Late Blight</a:t>
            </a:r>
          </a:p>
        </p:txBody>
      </p:sp>
      <p:sp>
        <p:nvSpPr>
          <p:cNvPr id="22" name="TextBox 21">
            <a:extLst>
              <a:ext uri="{FF2B5EF4-FFF2-40B4-BE49-F238E27FC236}">
                <a16:creationId xmlns:a16="http://schemas.microsoft.com/office/drawing/2014/main" id="{5B72D9CB-86B1-864E-1F78-C5368AFA0A79}"/>
              </a:ext>
            </a:extLst>
          </p:cNvPr>
          <p:cNvSpPr txBox="1"/>
          <p:nvPr/>
        </p:nvSpPr>
        <p:spPr>
          <a:xfrm>
            <a:off x="199592" y="6271875"/>
            <a:ext cx="1657488" cy="215444"/>
          </a:xfrm>
          <a:prstGeom prst="rect">
            <a:avLst/>
          </a:prstGeom>
          <a:noFill/>
        </p:spPr>
        <p:txBody>
          <a:bodyPr wrap="square" rtlCol="0">
            <a:spAutoFit/>
          </a:bodyPr>
          <a:lstStyle/>
          <a:p>
            <a:r>
              <a:rPr lang="en-IN" sz="800" dirty="0"/>
              <a:t>Fig26: Tomato Leaf (Healthy)</a:t>
            </a:r>
          </a:p>
        </p:txBody>
      </p:sp>
      <p:sp>
        <p:nvSpPr>
          <p:cNvPr id="23" name="TextBox 22">
            <a:extLst>
              <a:ext uri="{FF2B5EF4-FFF2-40B4-BE49-F238E27FC236}">
                <a16:creationId xmlns:a16="http://schemas.microsoft.com/office/drawing/2014/main" id="{E0700B7D-CB6A-0131-7155-87B553BB6DEA}"/>
              </a:ext>
            </a:extLst>
          </p:cNvPr>
          <p:cNvSpPr txBox="1"/>
          <p:nvPr/>
        </p:nvSpPr>
        <p:spPr>
          <a:xfrm>
            <a:off x="3001111" y="5179991"/>
            <a:ext cx="1423768" cy="307777"/>
          </a:xfrm>
          <a:prstGeom prst="rect">
            <a:avLst/>
          </a:prstGeom>
          <a:noFill/>
        </p:spPr>
        <p:txBody>
          <a:bodyPr wrap="square" rtlCol="0">
            <a:spAutoFit/>
          </a:bodyPr>
          <a:lstStyle/>
          <a:p>
            <a:r>
              <a:rPr lang="en-IN" sz="700" dirty="0"/>
              <a:t>Fig23: Tomato Two-Spotted Spider Mites Leaf</a:t>
            </a:r>
          </a:p>
        </p:txBody>
      </p:sp>
      <p:sp>
        <p:nvSpPr>
          <p:cNvPr id="24" name="TextBox 23">
            <a:extLst>
              <a:ext uri="{FF2B5EF4-FFF2-40B4-BE49-F238E27FC236}">
                <a16:creationId xmlns:a16="http://schemas.microsoft.com/office/drawing/2014/main" id="{68AF9ED4-56D7-9961-802B-0905148AC4D6}"/>
              </a:ext>
            </a:extLst>
          </p:cNvPr>
          <p:cNvSpPr txBox="1"/>
          <p:nvPr/>
        </p:nvSpPr>
        <p:spPr>
          <a:xfrm>
            <a:off x="4336560" y="4192529"/>
            <a:ext cx="1618340" cy="215444"/>
          </a:xfrm>
          <a:prstGeom prst="rect">
            <a:avLst/>
          </a:prstGeom>
          <a:noFill/>
        </p:spPr>
        <p:txBody>
          <a:bodyPr wrap="square" rtlCol="0">
            <a:spAutoFit/>
          </a:bodyPr>
          <a:lstStyle/>
          <a:p>
            <a:r>
              <a:rPr lang="en-IN" sz="800" dirty="0"/>
              <a:t>Fig 19: Apple leaf (Healthy)</a:t>
            </a:r>
          </a:p>
        </p:txBody>
      </p:sp>
      <p:sp>
        <p:nvSpPr>
          <p:cNvPr id="25" name="TextBox 24">
            <a:extLst>
              <a:ext uri="{FF2B5EF4-FFF2-40B4-BE49-F238E27FC236}">
                <a16:creationId xmlns:a16="http://schemas.microsoft.com/office/drawing/2014/main" id="{ED7795AC-52A0-F4B3-7C3D-9D6D9A0EE495}"/>
              </a:ext>
            </a:extLst>
          </p:cNvPr>
          <p:cNvSpPr txBox="1"/>
          <p:nvPr/>
        </p:nvSpPr>
        <p:spPr>
          <a:xfrm>
            <a:off x="3056020" y="4180161"/>
            <a:ext cx="1160088" cy="338554"/>
          </a:xfrm>
          <a:prstGeom prst="rect">
            <a:avLst/>
          </a:prstGeom>
          <a:noFill/>
        </p:spPr>
        <p:txBody>
          <a:bodyPr wrap="square" rtlCol="0">
            <a:spAutoFit/>
          </a:bodyPr>
          <a:lstStyle/>
          <a:p>
            <a:r>
              <a:rPr lang="en-IN" sz="800" dirty="0">
                <a:latin typeface="Times New Roman" panose="02020603050405020304" pitchFamily="18" charset="0"/>
                <a:cs typeface="Times New Roman" panose="02020603050405020304" pitchFamily="18" charset="0"/>
              </a:rPr>
              <a:t>Fig18: Apple Scab Leaf</a:t>
            </a:r>
          </a:p>
          <a:p>
            <a:endParaRPr lang="en-IN" sz="8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4B16149-2AB0-7E31-10E5-8AE2475B1E2E}"/>
              </a:ext>
            </a:extLst>
          </p:cNvPr>
          <p:cNvSpPr txBox="1"/>
          <p:nvPr/>
        </p:nvSpPr>
        <p:spPr>
          <a:xfrm>
            <a:off x="342814" y="5212587"/>
            <a:ext cx="1160088" cy="215444"/>
          </a:xfrm>
          <a:prstGeom prst="rect">
            <a:avLst/>
          </a:prstGeom>
          <a:noFill/>
        </p:spPr>
        <p:txBody>
          <a:bodyPr wrap="square" rtlCol="0">
            <a:spAutoFit/>
          </a:bodyPr>
          <a:lstStyle/>
          <a:p>
            <a:r>
              <a:rPr lang="en-IN" sz="800" dirty="0"/>
              <a:t>Fig21: Apple Rust Leaf</a:t>
            </a:r>
          </a:p>
        </p:txBody>
      </p:sp>
      <p:sp>
        <p:nvSpPr>
          <p:cNvPr id="27" name="TextBox 26">
            <a:extLst>
              <a:ext uri="{FF2B5EF4-FFF2-40B4-BE49-F238E27FC236}">
                <a16:creationId xmlns:a16="http://schemas.microsoft.com/office/drawing/2014/main" id="{4E841205-FB1C-FE8D-0366-B62535CF9D48}"/>
              </a:ext>
            </a:extLst>
          </p:cNvPr>
          <p:cNvSpPr txBox="1"/>
          <p:nvPr/>
        </p:nvSpPr>
        <p:spPr>
          <a:xfrm>
            <a:off x="4301024" y="1118204"/>
            <a:ext cx="1314473" cy="215444"/>
          </a:xfrm>
          <a:prstGeom prst="rect">
            <a:avLst/>
          </a:prstGeom>
          <a:noFill/>
        </p:spPr>
        <p:txBody>
          <a:bodyPr wrap="square" rtlCol="0">
            <a:spAutoFit/>
          </a:bodyPr>
          <a:lstStyle/>
          <a:p>
            <a:r>
              <a:rPr lang="en-IN" sz="800" dirty="0"/>
              <a:t>Fig 4: Bell Pepper Leaf Spot</a:t>
            </a:r>
          </a:p>
        </p:txBody>
      </p:sp>
      <p:sp>
        <p:nvSpPr>
          <p:cNvPr id="28" name="TextBox 27">
            <a:extLst>
              <a:ext uri="{FF2B5EF4-FFF2-40B4-BE49-F238E27FC236}">
                <a16:creationId xmlns:a16="http://schemas.microsoft.com/office/drawing/2014/main" id="{3C667F87-4041-A447-73FA-8C711B1D6EF8}"/>
              </a:ext>
            </a:extLst>
          </p:cNvPr>
          <p:cNvSpPr txBox="1"/>
          <p:nvPr/>
        </p:nvSpPr>
        <p:spPr>
          <a:xfrm>
            <a:off x="2881291" y="2210766"/>
            <a:ext cx="1681427" cy="215444"/>
          </a:xfrm>
          <a:prstGeom prst="rect">
            <a:avLst/>
          </a:prstGeom>
          <a:noFill/>
        </p:spPr>
        <p:txBody>
          <a:bodyPr wrap="square" rtlCol="0">
            <a:spAutoFit/>
          </a:bodyPr>
          <a:lstStyle/>
          <a:p>
            <a:r>
              <a:rPr lang="en-IN" sz="800" dirty="0"/>
              <a:t>Fig8: Bell Pepper Leaf (Healthy)</a:t>
            </a:r>
          </a:p>
        </p:txBody>
      </p:sp>
      <p:sp>
        <p:nvSpPr>
          <p:cNvPr id="29" name="TextBox 28">
            <a:extLst>
              <a:ext uri="{FF2B5EF4-FFF2-40B4-BE49-F238E27FC236}">
                <a16:creationId xmlns:a16="http://schemas.microsoft.com/office/drawing/2014/main" id="{A237CE6E-3823-3B45-EEC0-36E1B2F1EE8D}"/>
              </a:ext>
            </a:extLst>
          </p:cNvPr>
          <p:cNvSpPr txBox="1"/>
          <p:nvPr/>
        </p:nvSpPr>
        <p:spPr>
          <a:xfrm>
            <a:off x="5772289" y="1134698"/>
            <a:ext cx="1160088" cy="215444"/>
          </a:xfrm>
          <a:prstGeom prst="rect">
            <a:avLst/>
          </a:prstGeom>
          <a:noFill/>
        </p:spPr>
        <p:txBody>
          <a:bodyPr wrap="square" rtlCol="0">
            <a:spAutoFit/>
          </a:bodyPr>
          <a:lstStyle/>
          <a:p>
            <a:r>
              <a:rPr lang="en-IN" sz="800" dirty="0"/>
              <a:t>Fig 5 : Blueberry Leaf</a:t>
            </a:r>
          </a:p>
        </p:txBody>
      </p:sp>
      <p:sp>
        <p:nvSpPr>
          <p:cNvPr id="30" name="TextBox 29">
            <a:extLst>
              <a:ext uri="{FF2B5EF4-FFF2-40B4-BE49-F238E27FC236}">
                <a16:creationId xmlns:a16="http://schemas.microsoft.com/office/drawing/2014/main" id="{A0388AFA-24A7-90B5-FB03-F2D9A6DD0417}"/>
              </a:ext>
            </a:extLst>
          </p:cNvPr>
          <p:cNvSpPr txBox="1"/>
          <p:nvPr/>
        </p:nvSpPr>
        <p:spPr>
          <a:xfrm>
            <a:off x="5643285" y="3146944"/>
            <a:ext cx="1160088" cy="215444"/>
          </a:xfrm>
          <a:prstGeom prst="rect">
            <a:avLst/>
          </a:prstGeom>
          <a:noFill/>
        </p:spPr>
        <p:txBody>
          <a:bodyPr wrap="square" rtlCol="0">
            <a:spAutoFit/>
          </a:bodyPr>
          <a:lstStyle/>
          <a:p>
            <a:r>
              <a:rPr lang="en-IN" sz="800" dirty="0"/>
              <a:t>Fig 15: Grape Leaf</a:t>
            </a:r>
          </a:p>
        </p:txBody>
      </p:sp>
      <p:sp>
        <p:nvSpPr>
          <p:cNvPr id="31" name="TextBox 30">
            <a:extLst>
              <a:ext uri="{FF2B5EF4-FFF2-40B4-BE49-F238E27FC236}">
                <a16:creationId xmlns:a16="http://schemas.microsoft.com/office/drawing/2014/main" id="{A8CD897A-C574-C6FE-7D8B-65B7921C7EE8}"/>
              </a:ext>
            </a:extLst>
          </p:cNvPr>
          <p:cNvSpPr txBox="1"/>
          <p:nvPr/>
        </p:nvSpPr>
        <p:spPr>
          <a:xfrm>
            <a:off x="319736" y="2171976"/>
            <a:ext cx="1160088" cy="338554"/>
          </a:xfrm>
          <a:prstGeom prst="rect">
            <a:avLst/>
          </a:prstGeom>
          <a:noFill/>
        </p:spPr>
        <p:txBody>
          <a:bodyPr wrap="square" rtlCol="0">
            <a:spAutoFit/>
          </a:bodyPr>
          <a:lstStyle/>
          <a:p>
            <a:r>
              <a:rPr lang="en-IN" sz="800" dirty="0"/>
              <a:t>Fig 6: Grape Leaf Black Rot</a:t>
            </a:r>
          </a:p>
        </p:txBody>
      </p:sp>
      <p:sp>
        <p:nvSpPr>
          <p:cNvPr id="32" name="TextBox 31">
            <a:extLst>
              <a:ext uri="{FF2B5EF4-FFF2-40B4-BE49-F238E27FC236}">
                <a16:creationId xmlns:a16="http://schemas.microsoft.com/office/drawing/2014/main" id="{732ED55A-2B3F-AA82-413E-42FBF86D3146}"/>
              </a:ext>
            </a:extLst>
          </p:cNvPr>
          <p:cNvSpPr txBox="1"/>
          <p:nvPr/>
        </p:nvSpPr>
        <p:spPr>
          <a:xfrm>
            <a:off x="1757578" y="6309319"/>
            <a:ext cx="1160088" cy="215444"/>
          </a:xfrm>
          <a:prstGeom prst="rect">
            <a:avLst/>
          </a:prstGeom>
          <a:noFill/>
        </p:spPr>
        <p:txBody>
          <a:bodyPr wrap="square" rtlCol="0">
            <a:spAutoFit/>
          </a:bodyPr>
          <a:lstStyle/>
          <a:p>
            <a:r>
              <a:rPr lang="en-IN" sz="800" dirty="0"/>
              <a:t>Fig27: Corn Rust Leaf</a:t>
            </a:r>
          </a:p>
        </p:txBody>
      </p:sp>
      <p:sp>
        <p:nvSpPr>
          <p:cNvPr id="33" name="TextBox 32">
            <a:extLst>
              <a:ext uri="{FF2B5EF4-FFF2-40B4-BE49-F238E27FC236}">
                <a16:creationId xmlns:a16="http://schemas.microsoft.com/office/drawing/2014/main" id="{43708CA4-2BC2-5D2F-4DFC-B1D3F71F3334}"/>
              </a:ext>
            </a:extLst>
          </p:cNvPr>
          <p:cNvSpPr txBox="1"/>
          <p:nvPr/>
        </p:nvSpPr>
        <p:spPr>
          <a:xfrm>
            <a:off x="4395580" y="3139802"/>
            <a:ext cx="1160088" cy="215444"/>
          </a:xfrm>
          <a:prstGeom prst="rect">
            <a:avLst/>
          </a:prstGeom>
          <a:noFill/>
        </p:spPr>
        <p:txBody>
          <a:bodyPr wrap="square" rtlCol="0">
            <a:spAutoFit/>
          </a:bodyPr>
          <a:lstStyle/>
          <a:p>
            <a:r>
              <a:rPr lang="en-IN" sz="800" dirty="0"/>
              <a:t>Fig14: Corn Leaf Blight</a:t>
            </a:r>
          </a:p>
        </p:txBody>
      </p:sp>
    </p:spTree>
    <p:extLst>
      <p:ext uri="{BB962C8B-B14F-4D97-AF65-F5344CB8AC3E}">
        <p14:creationId xmlns:p14="http://schemas.microsoft.com/office/powerpoint/2010/main" val="178135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237" y="355699"/>
            <a:ext cx="10515600" cy="1325563"/>
          </a:xfrm>
        </p:spPr>
        <p:txBody>
          <a:bodyPr/>
          <a:lstStyle/>
          <a:p>
            <a:pPr algn="ctr"/>
            <a:r>
              <a:rPr lang="en-US" dirty="0">
                <a:latin typeface="Times New Roman" panose="02020603050405020304" pitchFamily="18" charset="0"/>
                <a:cs typeface="Times New Roman" panose="02020603050405020304" pitchFamily="18" charset="0"/>
              </a:rPr>
              <a:t>Product Vision Statement</a:t>
            </a:r>
          </a:p>
        </p:txBody>
      </p:sp>
      <p:sp>
        <p:nvSpPr>
          <p:cNvPr id="3" name="Content Placeholder 2"/>
          <p:cNvSpPr>
            <a:spLocks noGrp="1"/>
          </p:cNvSpPr>
          <p:nvPr>
            <p:ph idx="1"/>
          </p:nvPr>
        </p:nvSpPr>
        <p:spPr/>
        <p:txBody>
          <a:bodyPr vert="horz" lIns="91440" tIns="45720" rIns="91440" bIns="45720" rtlCol="0" anchor="t">
            <a:normAutofit/>
          </a:bodyPr>
          <a:lstStyle/>
          <a:p>
            <a:pPr marL="0" indent="0" algn="just">
              <a:buNone/>
            </a:pPr>
            <a:r>
              <a:rPr lang="en-US" sz="2400" dirty="0">
                <a:latin typeface="Times New Roman"/>
                <a:ea typeface="+mn-lt"/>
                <a:cs typeface="+mn-lt"/>
              </a:rPr>
              <a:t>To empower farmers and agricultural professionals with an accessible, accurate, and user-friendly tool for crop disease detection that works across multiple platforms. By providing instant disease identification and actionable treatment recommendations, we aim to reduce crop losses, minimize pesticide usage, and contribute to sustainable agricultural practices worldwide.</a:t>
            </a:r>
          </a:p>
          <a:p>
            <a:pPr marL="0" indent="0" algn="just">
              <a:buNone/>
            </a:pPr>
            <a:r>
              <a:rPr lang="en-US" sz="2400" dirty="0">
                <a:latin typeface="Times New Roman"/>
                <a:ea typeface="+mn-lt"/>
                <a:cs typeface="+mn-lt"/>
              </a:rPr>
              <a:t>Our vision is to bridge the gap between advanced AI technology and practical agricultural needs, making sophisticated disease detection capabilities available to users regardless of their technical expertise or device preferences. Through continuous improvement of our detection models and expansion of supported crop types, we strive to become an essential tool in modern precision agriculture.</a:t>
            </a:r>
            <a:endParaRPr lang="en-US" sz="24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Architecture Diagram</a:t>
            </a:r>
          </a:p>
        </p:txBody>
      </p:sp>
      <p:pic>
        <p:nvPicPr>
          <p:cNvPr id="6" name="Content Placeholder 5">
            <a:extLst>
              <a:ext uri="{FF2B5EF4-FFF2-40B4-BE49-F238E27FC236}">
                <a16:creationId xmlns:a16="http://schemas.microsoft.com/office/drawing/2014/main" id="{17FC4689-78FB-2C85-15B9-F2D5CA51C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822" y="1690688"/>
            <a:ext cx="9062355" cy="4351338"/>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Project SDG</a:t>
            </a:r>
          </a:p>
        </p:txBody>
      </p:sp>
      <p:sp>
        <p:nvSpPr>
          <p:cNvPr id="3" name="Content Placeholder 2"/>
          <p:cNvSpPr>
            <a:spLocks noGrp="1"/>
          </p:cNvSpPr>
          <p:nvPr>
            <p:ph idx="1"/>
          </p:nvPr>
        </p:nvSpPr>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This project directly contributes to UN Sustainable Development Goal 2 (Zero Hunger) and SDG 15 (Life on Land). By enabling early detection of crop diseases, the application helps farmers protect their harvests, increase agricultural productivity, and enhance food security—key components of SDG 2. The technology promotes sustainable farming practices by allowing for targeted interventions rather than widespread pesticide application, supporting SDG 15's focus on sustainable land use and reducing environmental impact. Through this alignment, the project demonstrates how technological innovation can advance global sustainability objectives while addressing practical agricultural challenges.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BA57238-D0C4-CECB-4B85-071289DAC8B7}"/>
              </a:ext>
            </a:extLst>
          </p:cNvPr>
          <p:cNvGraphicFramePr>
            <a:graphicFrameLocks noGrp="1"/>
          </p:cNvGraphicFramePr>
          <p:nvPr/>
        </p:nvGraphicFramePr>
        <p:xfrm>
          <a:off x="0" y="0"/>
          <a:ext cx="12192000" cy="765575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2473958"/>
                    </a:ext>
                  </a:extLst>
                </a:gridCol>
                <a:gridCol w="2032000">
                  <a:extLst>
                    <a:ext uri="{9D8B030D-6E8A-4147-A177-3AD203B41FA5}">
                      <a16:colId xmlns:a16="http://schemas.microsoft.com/office/drawing/2014/main" val="2315315958"/>
                    </a:ext>
                  </a:extLst>
                </a:gridCol>
                <a:gridCol w="2032000">
                  <a:extLst>
                    <a:ext uri="{9D8B030D-6E8A-4147-A177-3AD203B41FA5}">
                      <a16:colId xmlns:a16="http://schemas.microsoft.com/office/drawing/2014/main" val="3376138658"/>
                    </a:ext>
                  </a:extLst>
                </a:gridCol>
                <a:gridCol w="2032000">
                  <a:extLst>
                    <a:ext uri="{9D8B030D-6E8A-4147-A177-3AD203B41FA5}">
                      <a16:colId xmlns:a16="http://schemas.microsoft.com/office/drawing/2014/main" val="3001814741"/>
                    </a:ext>
                  </a:extLst>
                </a:gridCol>
                <a:gridCol w="2032000">
                  <a:extLst>
                    <a:ext uri="{9D8B030D-6E8A-4147-A177-3AD203B41FA5}">
                      <a16:colId xmlns:a16="http://schemas.microsoft.com/office/drawing/2014/main" val="1673668209"/>
                    </a:ext>
                  </a:extLst>
                </a:gridCol>
                <a:gridCol w="2032000">
                  <a:extLst>
                    <a:ext uri="{9D8B030D-6E8A-4147-A177-3AD203B41FA5}">
                      <a16:colId xmlns:a16="http://schemas.microsoft.com/office/drawing/2014/main" val="3511240778"/>
                    </a:ext>
                  </a:extLst>
                </a:gridCol>
              </a:tblGrid>
              <a:tr h="1055820">
                <a:tc>
                  <a:txBody>
                    <a:bodyPr/>
                    <a:lstStyle/>
                    <a:p>
                      <a:pPr algn="ctr"/>
                      <a:r>
                        <a:rPr lang="en-IN" dirty="0" err="1"/>
                        <a:t>S.No</a:t>
                      </a:r>
                      <a:endParaRPr lang="en-IN" dirty="0"/>
                    </a:p>
                  </a:txBody>
                  <a:tcPr anchor="ctr"/>
                </a:tc>
                <a:tc>
                  <a:txBody>
                    <a:bodyPr/>
                    <a:lstStyle/>
                    <a:p>
                      <a:pPr algn="ctr"/>
                      <a:r>
                        <a:rPr lang="en-IN"/>
                        <a:t>Publication &amp; Journal (Year)</a:t>
                      </a:r>
                    </a:p>
                  </a:txBody>
                  <a:tcPr anchor="ctr"/>
                </a:tc>
                <a:tc>
                  <a:txBody>
                    <a:bodyPr/>
                    <a:lstStyle/>
                    <a:p>
                      <a:pPr algn="ctr"/>
                      <a:r>
                        <a:rPr lang="en-IN"/>
                        <a:t>Title</a:t>
                      </a:r>
                    </a:p>
                  </a:txBody>
                  <a:tcPr anchor="ctr"/>
                </a:tc>
                <a:tc>
                  <a:txBody>
                    <a:bodyPr/>
                    <a:lstStyle/>
                    <a:p>
                      <a:pPr algn="ctr"/>
                      <a:r>
                        <a:rPr lang="en-IN"/>
                        <a:t>Description</a:t>
                      </a:r>
                    </a:p>
                  </a:txBody>
                  <a:tcPr anchor="ctr"/>
                </a:tc>
                <a:tc>
                  <a:txBody>
                    <a:bodyPr/>
                    <a:lstStyle/>
                    <a:p>
                      <a:pPr algn="ctr"/>
                      <a:r>
                        <a:rPr lang="en-IN"/>
                        <a:t>Advantages</a:t>
                      </a:r>
                    </a:p>
                  </a:txBody>
                  <a:tcPr anchor="ctr"/>
                </a:tc>
                <a:tc>
                  <a:txBody>
                    <a:bodyPr/>
                    <a:lstStyle/>
                    <a:p>
                      <a:pPr algn="ctr"/>
                      <a:r>
                        <a:rPr lang="en-IN" dirty="0"/>
                        <a:t>Limitations</a:t>
                      </a:r>
                    </a:p>
                  </a:txBody>
                  <a:tcPr anchor="ctr"/>
                </a:tc>
                <a:extLst>
                  <a:ext uri="{0D108BD9-81ED-4DB2-BD59-A6C34878D82A}">
                    <a16:rowId xmlns:a16="http://schemas.microsoft.com/office/drawing/2014/main" val="3773815755"/>
                  </a:ext>
                </a:extLst>
              </a:tr>
              <a:tr h="1451284">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Badgujar et al., arXiv (2024)</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Agricultural Object Detection with YOLO: A Bibliometric and Systematic Review</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Comprehensive review of YOLO applications in agriculture, </a:t>
                      </a:r>
                      <a:r>
                        <a:rPr lang="en-IN"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analyzing</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257 articles.</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Highlights YOLO's real-time detection capabilities and its integration in various agricultural tasks.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Notes fragmentation in research and the need for standardized benchmarks.</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51082436"/>
                  </a:ext>
                </a:extLst>
              </a:tr>
              <a:tr h="1742690">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Alif &amp; Hussain, arXiv (2024)</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YOLOv1 to YOLOv10: A Comprehensive Review in Agriculture</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Surveys YOLO variants and their applications in agriculture, from YOLOv1 to YOLOv10.</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Provides insights into the evolution of YOLO and its impact on precision farming.</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Emphasizes the need for more real-world deployment studies.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75122773"/>
                  </a:ext>
                </a:extLst>
              </a:tr>
              <a:tr h="1451284">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Du et al., IET Image Processing (2025)</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YOLOv7‐PSAFP: Crop Pest and Disease Detection</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Introduces an improved YOLOv7 model with PSAFP module for better detection.</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Achieves high mAP scores on multiple datasets, enhancing detection accuracy.</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Detection speed may be affected on devices with limited computational resources.</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195872531"/>
                  </a:ext>
                </a:extLst>
              </a:tr>
              <a:tr h="1451284">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Haque et al., arXiv (2022)</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Rice Leaf Disease Classification Using YOLOv5</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Applies YOLOv5 for detecting rice leaf diseases, achieving notable precision and recall.</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Demonstrates YOLOv5's effectiveness in agricultural disease detection.</a:t>
                      </a:r>
                      <a:endParaRPr lang="en-IN" sz="18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Limited to rice leaf diseases; may require adaptation for other crops.</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787996802"/>
                  </a:ext>
                </a:extLst>
              </a:tr>
            </a:tbl>
          </a:graphicData>
        </a:graphic>
      </p:graphicFrame>
    </p:spTree>
    <p:extLst>
      <p:ext uri="{BB962C8B-B14F-4D97-AF65-F5344CB8AC3E}">
        <p14:creationId xmlns:p14="http://schemas.microsoft.com/office/powerpoint/2010/main" val="344906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97A796A-3557-E5B6-5C5C-F6918862E7FC}"/>
              </a:ext>
            </a:extLst>
          </p:cNvPr>
          <p:cNvGraphicFramePr>
            <a:graphicFrameLocks noGrp="1"/>
          </p:cNvGraphicFramePr>
          <p:nvPr/>
        </p:nvGraphicFramePr>
        <p:xfrm>
          <a:off x="0" y="0"/>
          <a:ext cx="12192000" cy="7479222"/>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944363007"/>
                    </a:ext>
                  </a:extLst>
                </a:gridCol>
                <a:gridCol w="2032000">
                  <a:extLst>
                    <a:ext uri="{9D8B030D-6E8A-4147-A177-3AD203B41FA5}">
                      <a16:colId xmlns:a16="http://schemas.microsoft.com/office/drawing/2014/main" val="613934303"/>
                    </a:ext>
                  </a:extLst>
                </a:gridCol>
                <a:gridCol w="2032000">
                  <a:extLst>
                    <a:ext uri="{9D8B030D-6E8A-4147-A177-3AD203B41FA5}">
                      <a16:colId xmlns:a16="http://schemas.microsoft.com/office/drawing/2014/main" val="3814605143"/>
                    </a:ext>
                  </a:extLst>
                </a:gridCol>
                <a:gridCol w="2032000">
                  <a:extLst>
                    <a:ext uri="{9D8B030D-6E8A-4147-A177-3AD203B41FA5}">
                      <a16:colId xmlns:a16="http://schemas.microsoft.com/office/drawing/2014/main" val="4114717676"/>
                    </a:ext>
                  </a:extLst>
                </a:gridCol>
                <a:gridCol w="2032000">
                  <a:extLst>
                    <a:ext uri="{9D8B030D-6E8A-4147-A177-3AD203B41FA5}">
                      <a16:colId xmlns:a16="http://schemas.microsoft.com/office/drawing/2014/main" val="1809263827"/>
                    </a:ext>
                  </a:extLst>
                </a:gridCol>
                <a:gridCol w="2032000">
                  <a:extLst>
                    <a:ext uri="{9D8B030D-6E8A-4147-A177-3AD203B41FA5}">
                      <a16:colId xmlns:a16="http://schemas.microsoft.com/office/drawing/2014/main" val="1546936274"/>
                    </a:ext>
                  </a:extLst>
                </a:gridCol>
              </a:tblGrid>
              <a:tr h="1371600">
                <a:tc>
                  <a:txBody>
                    <a:bodyPr/>
                    <a:lstStyle/>
                    <a:p>
                      <a:pPr algn="ctr"/>
                      <a:r>
                        <a:rPr lang="en-IN" dirty="0" err="1"/>
                        <a:t>S.No</a:t>
                      </a:r>
                      <a:endParaRPr lang="en-IN" dirty="0"/>
                    </a:p>
                  </a:txBody>
                  <a:tcPr anchor="ctr"/>
                </a:tc>
                <a:tc>
                  <a:txBody>
                    <a:bodyPr/>
                    <a:lstStyle/>
                    <a:p>
                      <a:pPr algn="ctr"/>
                      <a:r>
                        <a:rPr lang="en-IN" dirty="0"/>
                        <a:t>Publication &amp; Journal (Year)</a:t>
                      </a:r>
                    </a:p>
                  </a:txBody>
                  <a:tcPr anchor="ctr"/>
                </a:tc>
                <a:tc>
                  <a:txBody>
                    <a:bodyPr/>
                    <a:lstStyle/>
                    <a:p>
                      <a:pPr algn="ctr"/>
                      <a:r>
                        <a:rPr lang="en-IN" dirty="0"/>
                        <a:t>Title</a:t>
                      </a:r>
                    </a:p>
                  </a:txBody>
                  <a:tcPr anchor="ctr"/>
                </a:tc>
                <a:tc>
                  <a:txBody>
                    <a:bodyPr/>
                    <a:lstStyle/>
                    <a:p>
                      <a:pPr algn="ctr"/>
                      <a:r>
                        <a:rPr lang="en-IN" dirty="0"/>
                        <a:t>Description</a:t>
                      </a:r>
                    </a:p>
                  </a:txBody>
                  <a:tcPr anchor="ctr"/>
                </a:tc>
                <a:tc>
                  <a:txBody>
                    <a:bodyPr/>
                    <a:lstStyle/>
                    <a:p>
                      <a:pPr algn="ctr"/>
                      <a:r>
                        <a:rPr lang="en-IN" dirty="0"/>
                        <a:t>Advantages</a:t>
                      </a:r>
                    </a:p>
                  </a:txBody>
                  <a:tcPr anchor="ctr"/>
                </a:tc>
                <a:tc>
                  <a:txBody>
                    <a:bodyPr/>
                    <a:lstStyle/>
                    <a:p>
                      <a:pPr algn="ctr"/>
                      <a:r>
                        <a:rPr lang="en-IN" dirty="0"/>
                        <a:t>Limitations</a:t>
                      </a:r>
                    </a:p>
                  </a:txBody>
                  <a:tcPr anchor="ctr"/>
                </a:tc>
                <a:extLst>
                  <a:ext uri="{0D108BD9-81ED-4DB2-BD59-A6C34878D82A}">
                    <a16:rowId xmlns:a16="http://schemas.microsoft.com/office/drawing/2014/main" val="2756798263"/>
                  </a:ext>
                </a:extLst>
              </a:tr>
              <a:tr h="1371600">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Liu &amp; Wang, Frontiers in Plant Science (2020)</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Tomato Diseases Detection Based on Improved YOLOv3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Utilizes an enhanced YOLOv3 model for detecting tomato diseases and pests.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Improved detection accuracy for small objects and complex backgrounds.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May require extensive training data for different tomato varieties.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519147780"/>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Roy et al., arXiv (2021)</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dirty="0">
                          <a:effectLst/>
                          <a:latin typeface="Times New Roman" panose="02020603050405020304" pitchFamily="18" charset="0"/>
                          <a:ea typeface="Times New Roman" panose="02020603050405020304" pitchFamily="18" charset="0"/>
                          <a:cs typeface="Times New Roman" panose="02020603050405020304" pitchFamily="18" charset="0"/>
                        </a:rPr>
                        <a:t>Fine-Grain Object Detection Model Based on YOLOv4</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Proposes a YOLOv4-based model for detecting plant diseases with high precision.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Achieves high FPS and mAP, suitable for real-time applications.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Focused on tomato plants; generalization to other crops not discussed.</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20485112"/>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Chen et al., Agronomy (2022)</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Plant Disease Recognition Model Based on Improved YOLOv5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Enhances YOLOv5 with new modules for better disease recognition in rubber trees.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Improved precision and recall rates; effective under natural conditions.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Specific to rubber tree diseases; adaptation needed for other crops.</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741492187"/>
                  </a:ext>
                </a:extLst>
              </a:tr>
              <a:tr h="1371600">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Prabavadhi et al., Journal of Propulsion Technology (2023)</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i="1" kern="0">
                          <a:effectLst/>
                          <a:latin typeface="Times New Roman" panose="02020603050405020304" pitchFamily="18" charset="0"/>
                          <a:ea typeface="Times New Roman" panose="02020603050405020304" pitchFamily="18" charset="0"/>
                          <a:cs typeface="Times New Roman" panose="02020603050405020304" pitchFamily="18" charset="0"/>
                        </a:rPr>
                        <a:t>Deep Learning Approach for Plant Disease Detection Using YOLOv5</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Employs YOLOv5 for detecting various plant diseases using a Kaggle dataset.</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Demonstrates YOLOv5's applicability in diverse plant disease detection.</a:t>
                      </a: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gn="ctr">
                        <a:lnSpc>
                          <a:spcPct val="115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Dataset limitations may affect model generalizability.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259723606"/>
                  </a:ext>
                </a:extLst>
              </a:tr>
            </a:tbl>
          </a:graphicData>
        </a:graphic>
      </p:graphicFrame>
    </p:spTree>
    <p:extLst>
      <p:ext uri="{BB962C8B-B14F-4D97-AF65-F5344CB8AC3E}">
        <p14:creationId xmlns:p14="http://schemas.microsoft.com/office/powerpoint/2010/main" val="2538700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2086</Words>
  <Application>Microsoft Office PowerPoint</Application>
  <PresentationFormat>Widescreen</PresentationFormat>
  <Paragraphs>200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Calibri</vt:lpstr>
      <vt:lpstr>Calibri Light</vt:lpstr>
      <vt:lpstr>Times New Roman</vt:lpstr>
      <vt:lpstr>Office Theme</vt:lpstr>
      <vt:lpstr> Review  Enhancing crop disease prediction using  deep learning technique Project Category: PRODUCT</vt:lpstr>
      <vt:lpstr>   Abstract</vt:lpstr>
      <vt:lpstr>Introduction  </vt:lpstr>
      <vt:lpstr>PowerPoint Presentation</vt:lpstr>
      <vt:lpstr>Product Vision Statement</vt:lpstr>
      <vt:lpstr>Architecture Diagram</vt:lpstr>
      <vt:lpstr>Project SDG</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senthil kumar</dc:creator>
  <cp:lastModifiedBy>ADITYA MAHENDRAKAR</cp:lastModifiedBy>
  <cp:revision>16</cp:revision>
  <dcterms:created xsi:type="dcterms:W3CDTF">2024-07-15T07:58:00Z</dcterms:created>
  <dcterms:modified xsi:type="dcterms:W3CDTF">2025-04-28T17:00:46Z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D803689E00384A5DBDFF96BA1568FB1A_13</vt:lpwstr>
  </property>
  <property fmtid="{D5CDD505-2E9C-101B-9397-08002B2CF9AE}" pid="3" name="KSOProductBuildVer">
    <vt:lpwstr>1033-12.2.0.19805</vt:lpwstr>
  </property>
</Properties>
</file>